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A0F94-4C4E-482B-93B0-93C86F815041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3F389-3EAA-4FBE-B2DB-C8466167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5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1B6B9-3BD8-BDBE-A0D0-FDCCCAD58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D5757-50D9-381D-57EA-ECA108085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98464-AF98-88CC-0A0D-F3EAB427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01C5D-0DB4-BF58-DB97-0690EAF0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D24BD-15B5-5607-A823-14E1CE82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983AC-E287-35F7-7985-CF89EE18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FFEE4-2F54-FE97-E1DD-67088B38B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AB18D-1524-27BB-CD37-B6EAFC81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55A7E-5C6F-8393-8001-033325D0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276CE-F7B7-DD11-0A41-044A5402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5C72EF-F1CF-1145-5107-7A780DB1D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57B8F-530D-334B-7C0C-1CB0BDFC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7013F-FF55-EE97-0DEF-265AC612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C55C-BDA3-B9E6-1150-CA49D51C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17753-60D8-0C53-CD1C-209FB7D1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4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38BD-CDD3-A1F7-615F-0A38BA1A1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78F8D-B79C-8C66-AEE4-1DB183A4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D783B-5619-D2B5-1AF6-3C4FA981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95098-51F7-8126-8614-DD9FF551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E631-802C-F1EE-2475-655E303C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8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AD5A2-8234-E3CA-31B4-1903884A9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3FCD6-3B3E-BE4E-5B81-27E5BC8E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E31D-573A-C30D-7233-8FA7858E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09B96-61F0-6FE4-C0C0-B505C9A3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12B3A-D991-0FB5-5C82-9D842A8D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0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1559-E32B-03D3-C974-A4198BEC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F6E7-6E6D-1C66-317E-2757000A7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9FE3-F5EC-F6BF-462B-A9845DA8E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5A568-75FD-4F11-1545-4E20FB95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28B45-55B4-8274-8B53-B705640D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B7F9C-50C8-61E1-DC5E-E8D4DA6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2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11ABA-B86D-9949-64DF-B4AE2040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B08C5-5ED7-0BE0-908D-AA94442B0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4CB19-75BB-E4EC-3086-CE5839037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BE49E-E801-66B5-4952-0896CE5A7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8D898-02CC-AA7E-D524-138858A90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E83E6-03E4-959E-0D35-A4CB8DB7A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7FD93-F755-0660-7CEB-46452ED2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5D8C0-3514-D9B1-F9B8-43607E2A4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3C2B0-215E-F858-B782-7415D987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8895E-53B0-814D-9EBD-84E34A4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9D40E-B616-6095-1AEB-7D2AEF10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F12E1-31D3-6529-3293-3977F257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57339-8296-4A21-F89B-C6160E7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6B679-4948-DFB6-D118-2D5DFFC2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272DF-EC32-CD28-C0A3-F9BA989A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0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2887-57F0-44DA-1531-2CF4B1A6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B14E-70AE-6587-537F-DB76DEEE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E982-4A3F-475A-C494-2125E6B55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9D727-0793-413A-50CF-B2C631C0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76225-51E0-DBFA-BC57-D0C58674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11DC8-CE69-0F23-F0F4-D7C92B67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48CF-E52F-7407-5688-DB0183CB6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AC69E-7A5E-B33D-DD29-EEAAF4AD3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393B9-C7CB-F6E8-21C6-5FE92E997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74E48-DBE3-09EA-F10A-CE7DDF26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A1F9-4CB9-FDFE-5C0F-378C838D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7A30E-B643-C201-80B0-B4A4495D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5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EE82F-45B9-25D1-782B-5C1E864B1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FF0F5-0F5E-7E2B-982B-0BC662674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FB34F-1EB8-2297-DDBE-CFD211EFF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1A60-B9CA-426E-B7A1-B68737838F1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F134E-7E58-D5D0-FE57-EDCD2C066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6753F-85F0-9A97-1F5E-56052AC35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g2jF41MAa8M?si=XVIiKY9_T2LsPB4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3BD21900-CDC9-E79D-EFC6-1F1A11FF4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01" r="17901"/>
          <a:stretch/>
        </p:blipFill>
        <p:spPr bwMode="auto">
          <a:xfrm>
            <a:off x="1120867" y="316696"/>
            <a:ext cx="2696547" cy="259579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-25842" y="4863834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747572" y="889843"/>
            <a:ext cx="70595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28A6DF"/>
              </a:buClr>
              <a:buSzPct val="120000"/>
            </a:pPr>
            <a:r>
              <a:rPr lang="en-US" sz="1200" dirty="0">
                <a:latin typeface="Montserrat" panose="00000500000000000000" pitchFamily="2" charset="0"/>
                <a:hlinkClick r:id="rId4"/>
              </a:rPr>
              <a:t>Watch Lorna interviewed by Gareth Cliff</a:t>
            </a:r>
            <a:endParaRPr lang="en-US" sz="1200" dirty="0">
              <a:latin typeface="Montserrat" panose="00000500000000000000" pitchFamily="2" charset="0"/>
            </a:endParaRPr>
          </a:p>
          <a:p>
            <a:pPr>
              <a:buClr>
                <a:srgbClr val="28A6DF"/>
              </a:buClr>
              <a:buSzPct val="120000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Lorna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Mlonzi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 is a visionary leader and the Founder and CEO of Sky Internet SA (Pty) Ltd, an innovative Internet Service Provider start-up that is committed to bridging the digital divide.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With a mission to transform the lives of individuals in townships, lower income areas and rural areas, Lorna founded Sky Internet SA to make a meaningful impact on the digital landscape of South Africa.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As a black woman and a product of the township, Lorna understands first-hand the transformative power of connectivity and how access to the internet can change lives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0000500000000000000" pitchFamily="2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Lorna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Mlonzi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, was shot nine times near her home in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Nyanga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The bullets flew into her stomach, side and chest.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Lorna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Mlonzi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 unpacks the reality of people imposing limitations on themselves, problems with data access in townships and why you should never leave your bright idea sitting on a table like a potato for someone else to cook.</a:t>
            </a:r>
          </a:p>
          <a:p>
            <a:pPr marL="174625" indent="-174625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b="1" dirty="0">
              <a:highlight>
                <a:srgbClr val="FFFF00"/>
              </a:highlight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2000505000000020004" pitchFamily="2" charset="0"/>
              </a:rPr>
              <a:t>KEYNOTE TOPICS:</a:t>
            </a: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Inspirational Speaker</a:t>
            </a:r>
            <a:endParaRPr lang="en-US" sz="1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</a:rPr>
              <a:t>Business Innovation through Adversity</a:t>
            </a:r>
            <a:endParaRPr lang="en-US" sz="1200" b="0" i="0" dirty="0">
              <a:solidFill>
                <a:srgbClr val="000000"/>
              </a:solidFill>
              <a:effectLst/>
              <a:latin typeface="Montserrat" panose="00000500000000000000" pitchFamily="2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1E9C843-D5FA-457E-B926-84EBA9EEFF56}"/>
              </a:ext>
            </a:extLst>
          </p:cNvPr>
          <p:cNvSpPr txBox="1">
            <a:spLocks/>
          </p:cNvSpPr>
          <p:nvPr/>
        </p:nvSpPr>
        <p:spPr>
          <a:xfrm>
            <a:off x="265178" y="2663118"/>
            <a:ext cx="4663110" cy="113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/>
              <a:t>Lorna </a:t>
            </a:r>
            <a:r>
              <a:rPr lang="en-US" sz="3200" dirty="0" err="1"/>
              <a:t>Mlonzi</a:t>
            </a:r>
            <a:endParaRPr lang="en-US" sz="3200" dirty="0"/>
          </a:p>
          <a:p>
            <a:pPr algn="ctr"/>
            <a:r>
              <a:rPr lang="en-US" sz="1600" dirty="0">
                <a:latin typeface="Montserrat" panose="02000505000000020004" pitchFamily="2" charset="0"/>
              </a:rPr>
              <a:t>Adversity, Innovation &amp; Entrepreneur</a:t>
            </a:r>
            <a:endParaRPr lang="en-US" sz="1600" dirty="0">
              <a:solidFill>
                <a:schemeClr val="tx1"/>
              </a:solidFill>
              <a:latin typeface="Montserrat" panose="02000505000000020004" pitchFamily="2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384844" y="3825109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D8DBD26-0032-CBF1-7D83-4E93F28AFC3E}"/>
              </a:ext>
            </a:extLst>
          </p:cNvPr>
          <p:cNvSpPr txBox="1"/>
          <p:nvPr/>
        </p:nvSpPr>
        <p:spPr>
          <a:xfrm>
            <a:off x="792793" y="4447548"/>
            <a:ext cx="360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Montserrat" panose="00000500000000000000" pitchFamily="50" charset="0"/>
              </a:rPr>
              <a:t>*</a:t>
            </a:r>
            <a:r>
              <a:rPr lang="en-US" sz="900" i="1" dirty="0">
                <a:latin typeface="Montserrat" panose="00000500000000000000" pitchFamily="50" charset="0"/>
              </a:rPr>
              <a:t>Client is responsible for roundtrip airfare, ground transportation, hotel accommodations and incidentals for up to two nights where required.</a:t>
            </a:r>
          </a:p>
          <a:p>
            <a:pPr algn="ctr"/>
            <a:r>
              <a:rPr lang="en-US" sz="900" i="1" dirty="0">
                <a:latin typeface="Montserrat" panose="00000500000000000000" pitchFamily="50" charset="0"/>
              </a:rPr>
              <a:t>**Travels from Cape Town</a:t>
            </a:r>
          </a:p>
        </p:txBody>
      </p:sp>
    </p:spTree>
    <p:extLst>
      <p:ext uri="{BB962C8B-B14F-4D97-AF65-F5344CB8AC3E}">
        <p14:creationId xmlns:p14="http://schemas.microsoft.com/office/powerpoint/2010/main" val="143864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5327</TotalTime>
  <Words>216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 - Speakers Inc; Emily French</dc:creator>
  <cp:lastModifiedBy>Duncan Hesketh</cp:lastModifiedBy>
  <cp:revision>44</cp:revision>
  <dcterms:created xsi:type="dcterms:W3CDTF">2023-01-24T22:07:27Z</dcterms:created>
  <dcterms:modified xsi:type="dcterms:W3CDTF">2025-04-25T16:39:29Z</dcterms:modified>
</cp:coreProperties>
</file>