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64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0" d="100"/>
          <a:sy n="70" d="100"/>
        </p:scale>
        <p:origin x="73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97D304-D946-463D-B909-13D6B4C17FB4}" type="datetimeFigureOut">
              <a:rPr lang="en-US" smtClean="0"/>
              <a:t>8/5/2025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616991-8FAE-452E-A984-0B679B0F6A48}" type="slidenum">
              <a:rPr lang="en-US" smtClean="0"/>
              <a:t>‹#›</a:t>
            </a:fld>
            <a:endParaRPr lang="en-US"/>
          </a:p>
        </p:txBody>
      </p:sp>
    </p:spTree>
    <p:extLst>
      <p:ext uri="{BB962C8B-B14F-4D97-AF65-F5344CB8AC3E}">
        <p14:creationId xmlns:p14="http://schemas.microsoft.com/office/powerpoint/2010/main" val="2557241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601F3D-6903-4616-973D-EA27DA31FBBB}" type="slidenum">
              <a:rPr lang="en-US" smtClean="0"/>
              <a:t>1</a:t>
            </a:fld>
            <a:endParaRPr lang="en-US"/>
          </a:p>
        </p:txBody>
      </p:sp>
    </p:spTree>
    <p:extLst>
      <p:ext uri="{BB962C8B-B14F-4D97-AF65-F5344CB8AC3E}">
        <p14:creationId xmlns:p14="http://schemas.microsoft.com/office/powerpoint/2010/main" val="21802255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F1E1B-5CF4-BA66-B6C3-8035F524B40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7AE17CA-1F80-782A-A543-5382700D99B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005AADB-0467-0A4E-1FA6-5ED053115F4D}"/>
              </a:ext>
            </a:extLst>
          </p:cNvPr>
          <p:cNvSpPr>
            <a:spLocks noGrp="1"/>
          </p:cNvSpPr>
          <p:nvPr>
            <p:ph type="dt" sz="half" idx="10"/>
          </p:nvPr>
        </p:nvSpPr>
        <p:spPr/>
        <p:txBody>
          <a:bodyPr/>
          <a:lstStyle/>
          <a:p>
            <a:fld id="{8804C9FB-471E-4F2A-91F1-B2D4D078294E}" type="datetimeFigureOut">
              <a:rPr lang="en-US" smtClean="0"/>
              <a:t>8/5/2025</a:t>
            </a:fld>
            <a:endParaRPr lang="en-US"/>
          </a:p>
        </p:txBody>
      </p:sp>
      <p:sp>
        <p:nvSpPr>
          <p:cNvPr id="5" name="Footer Placeholder 4">
            <a:extLst>
              <a:ext uri="{FF2B5EF4-FFF2-40B4-BE49-F238E27FC236}">
                <a16:creationId xmlns:a16="http://schemas.microsoft.com/office/drawing/2014/main" id="{2959218D-54A4-2CB3-7A42-D10E75774E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C73704-0C0F-9457-9B57-388175B7E2D9}"/>
              </a:ext>
            </a:extLst>
          </p:cNvPr>
          <p:cNvSpPr>
            <a:spLocks noGrp="1"/>
          </p:cNvSpPr>
          <p:nvPr>
            <p:ph type="sldNum" sz="quarter" idx="12"/>
          </p:nvPr>
        </p:nvSpPr>
        <p:spPr/>
        <p:txBody>
          <a:bodyPr/>
          <a:lstStyle/>
          <a:p>
            <a:fld id="{574526BE-633F-4883-AB1D-0B0EEF44CC1A}" type="slidenum">
              <a:rPr lang="en-US" smtClean="0"/>
              <a:t>‹#›</a:t>
            </a:fld>
            <a:endParaRPr lang="en-US"/>
          </a:p>
        </p:txBody>
      </p:sp>
    </p:spTree>
    <p:extLst>
      <p:ext uri="{BB962C8B-B14F-4D97-AF65-F5344CB8AC3E}">
        <p14:creationId xmlns:p14="http://schemas.microsoft.com/office/powerpoint/2010/main" val="41803472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F159B-5E0F-B2B2-D1DB-E63014D869A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04FBD2F-7CBA-D378-3D3C-99D4D5D74AB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DCDA33-0B02-D508-0F97-466A271475AF}"/>
              </a:ext>
            </a:extLst>
          </p:cNvPr>
          <p:cNvSpPr>
            <a:spLocks noGrp="1"/>
          </p:cNvSpPr>
          <p:nvPr>
            <p:ph type="dt" sz="half" idx="10"/>
          </p:nvPr>
        </p:nvSpPr>
        <p:spPr/>
        <p:txBody>
          <a:bodyPr/>
          <a:lstStyle/>
          <a:p>
            <a:fld id="{8804C9FB-471E-4F2A-91F1-B2D4D078294E}" type="datetimeFigureOut">
              <a:rPr lang="en-US" smtClean="0"/>
              <a:t>8/5/2025</a:t>
            </a:fld>
            <a:endParaRPr lang="en-US"/>
          </a:p>
        </p:txBody>
      </p:sp>
      <p:sp>
        <p:nvSpPr>
          <p:cNvPr id="5" name="Footer Placeholder 4">
            <a:extLst>
              <a:ext uri="{FF2B5EF4-FFF2-40B4-BE49-F238E27FC236}">
                <a16:creationId xmlns:a16="http://schemas.microsoft.com/office/drawing/2014/main" id="{A0BAA942-0F43-1ACF-7C4A-9ED4BB825C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5DFEEF-A640-9AA2-669D-2F4624EDFB5A}"/>
              </a:ext>
            </a:extLst>
          </p:cNvPr>
          <p:cNvSpPr>
            <a:spLocks noGrp="1"/>
          </p:cNvSpPr>
          <p:nvPr>
            <p:ph type="sldNum" sz="quarter" idx="12"/>
          </p:nvPr>
        </p:nvSpPr>
        <p:spPr/>
        <p:txBody>
          <a:bodyPr/>
          <a:lstStyle/>
          <a:p>
            <a:fld id="{574526BE-633F-4883-AB1D-0B0EEF44CC1A}" type="slidenum">
              <a:rPr lang="en-US" smtClean="0"/>
              <a:t>‹#›</a:t>
            </a:fld>
            <a:endParaRPr lang="en-US"/>
          </a:p>
        </p:txBody>
      </p:sp>
    </p:spTree>
    <p:extLst>
      <p:ext uri="{BB962C8B-B14F-4D97-AF65-F5344CB8AC3E}">
        <p14:creationId xmlns:p14="http://schemas.microsoft.com/office/powerpoint/2010/main" val="845514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6AD32C1-6B36-B461-7AE0-9FA3570EFC0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4D37F07-3C42-FA48-0B04-C09641BD6A0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3DC4DD-1F2A-FB92-6319-3BC7A58F2F43}"/>
              </a:ext>
            </a:extLst>
          </p:cNvPr>
          <p:cNvSpPr>
            <a:spLocks noGrp="1"/>
          </p:cNvSpPr>
          <p:nvPr>
            <p:ph type="dt" sz="half" idx="10"/>
          </p:nvPr>
        </p:nvSpPr>
        <p:spPr/>
        <p:txBody>
          <a:bodyPr/>
          <a:lstStyle/>
          <a:p>
            <a:fld id="{8804C9FB-471E-4F2A-91F1-B2D4D078294E}" type="datetimeFigureOut">
              <a:rPr lang="en-US" smtClean="0"/>
              <a:t>8/5/2025</a:t>
            </a:fld>
            <a:endParaRPr lang="en-US"/>
          </a:p>
        </p:txBody>
      </p:sp>
      <p:sp>
        <p:nvSpPr>
          <p:cNvPr id="5" name="Footer Placeholder 4">
            <a:extLst>
              <a:ext uri="{FF2B5EF4-FFF2-40B4-BE49-F238E27FC236}">
                <a16:creationId xmlns:a16="http://schemas.microsoft.com/office/drawing/2014/main" id="{0A23A954-474B-B25A-23F7-B118AB1344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80CD1C-BC9D-D901-FA30-5CCB2565868F}"/>
              </a:ext>
            </a:extLst>
          </p:cNvPr>
          <p:cNvSpPr>
            <a:spLocks noGrp="1"/>
          </p:cNvSpPr>
          <p:nvPr>
            <p:ph type="sldNum" sz="quarter" idx="12"/>
          </p:nvPr>
        </p:nvSpPr>
        <p:spPr/>
        <p:txBody>
          <a:bodyPr/>
          <a:lstStyle/>
          <a:p>
            <a:fld id="{574526BE-633F-4883-AB1D-0B0EEF44CC1A}" type="slidenum">
              <a:rPr lang="en-US" smtClean="0"/>
              <a:t>‹#›</a:t>
            </a:fld>
            <a:endParaRPr lang="en-US"/>
          </a:p>
        </p:txBody>
      </p:sp>
    </p:spTree>
    <p:extLst>
      <p:ext uri="{BB962C8B-B14F-4D97-AF65-F5344CB8AC3E}">
        <p14:creationId xmlns:p14="http://schemas.microsoft.com/office/powerpoint/2010/main" val="2369873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7AC617-B90A-2CF9-B08F-1A8672904A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6A8105-3229-EA04-7DF5-89E76AC2C46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A50328-B987-9468-FEC7-944AE7C5DB49}"/>
              </a:ext>
            </a:extLst>
          </p:cNvPr>
          <p:cNvSpPr>
            <a:spLocks noGrp="1"/>
          </p:cNvSpPr>
          <p:nvPr>
            <p:ph type="dt" sz="half" idx="10"/>
          </p:nvPr>
        </p:nvSpPr>
        <p:spPr/>
        <p:txBody>
          <a:bodyPr/>
          <a:lstStyle/>
          <a:p>
            <a:fld id="{8804C9FB-471E-4F2A-91F1-B2D4D078294E}" type="datetimeFigureOut">
              <a:rPr lang="en-US" smtClean="0"/>
              <a:t>8/5/2025</a:t>
            </a:fld>
            <a:endParaRPr lang="en-US"/>
          </a:p>
        </p:txBody>
      </p:sp>
      <p:sp>
        <p:nvSpPr>
          <p:cNvPr id="5" name="Footer Placeholder 4">
            <a:extLst>
              <a:ext uri="{FF2B5EF4-FFF2-40B4-BE49-F238E27FC236}">
                <a16:creationId xmlns:a16="http://schemas.microsoft.com/office/drawing/2014/main" id="{0395617E-DD72-0177-2D89-2E626622DC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BD92E7-5E11-18F5-9B46-495ABA1F2C33}"/>
              </a:ext>
            </a:extLst>
          </p:cNvPr>
          <p:cNvSpPr>
            <a:spLocks noGrp="1"/>
          </p:cNvSpPr>
          <p:nvPr>
            <p:ph type="sldNum" sz="quarter" idx="12"/>
          </p:nvPr>
        </p:nvSpPr>
        <p:spPr/>
        <p:txBody>
          <a:bodyPr/>
          <a:lstStyle/>
          <a:p>
            <a:fld id="{574526BE-633F-4883-AB1D-0B0EEF44CC1A}" type="slidenum">
              <a:rPr lang="en-US" smtClean="0"/>
              <a:t>‹#›</a:t>
            </a:fld>
            <a:endParaRPr lang="en-US"/>
          </a:p>
        </p:txBody>
      </p:sp>
    </p:spTree>
    <p:extLst>
      <p:ext uri="{BB962C8B-B14F-4D97-AF65-F5344CB8AC3E}">
        <p14:creationId xmlns:p14="http://schemas.microsoft.com/office/powerpoint/2010/main" val="3842312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40AD8-BB66-1872-917E-3867B36FDC3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27C4948-16EF-229C-293B-BE4EAF0CF61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596140C-7EE9-1D0B-BEBC-93AD8530C7B2}"/>
              </a:ext>
            </a:extLst>
          </p:cNvPr>
          <p:cNvSpPr>
            <a:spLocks noGrp="1"/>
          </p:cNvSpPr>
          <p:nvPr>
            <p:ph type="dt" sz="half" idx="10"/>
          </p:nvPr>
        </p:nvSpPr>
        <p:spPr/>
        <p:txBody>
          <a:bodyPr/>
          <a:lstStyle/>
          <a:p>
            <a:fld id="{8804C9FB-471E-4F2A-91F1-B2D4D078294E}" type="datetimeFigureOut">
              <a:rPr lang="en-US" smtClean="0"/>
              <a:t>8/5/2025</a:t>
            </a:fld>
            <a:endParaRPr lang="en-US"/>
          </a:p>
        </p:txBody>
      </p:sp>
      <p:sp>
        <p:nvSpPr>
          <p:cNvPr id="5" name="Footer Placeholder 4">
            <a:extLst>
              <a:ext uri="{FF2B5EF4-FFF2-40B4-BE49-F238E27FC236}">
                <a16:creationId xmlns:a16="http://schemas.microsoft.com/office/drawing/2014/main" id="{110ABAD1-D59B-4911-D887-33FCC10E9D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1C0CF4-2E06-2B41-4BE5-4FD610165147}"/>
              </a:ext>
            </a:extLst>
          </p:cNvPr>
          <p:cNvSpPr>
            <a:spLocks noGrp="1"/>
          </p:cNvSpPr>
          <p:nvPr>
            <p:ph type="sldNum" sz="quarter" idx="12"/>
          </p:nvPr>
        </p:nvSpPr>
        <p:spPr/>
        <p:txBody>
          <a:bodyPr/>
          <a:lstStyle/>
          <a:p>
            <a:fld id="{574526BE-633F-4883-AB1D-0B0EEF44CC1A}" type="slidenum">
              <a:rPr lang="en-US" smtClean="0"/>
              <a:t>‹#›</a:t>
            </a:fld>
            <a:endParaRPr lang="en-US"/>
          </a:p>
        </p:txBody>
      </p:sp>
    </p:spTree>
    <p:extLst>
      <p:ext uri="{BB962C8B-B14F-4D97-AF65-F5344CB8AC3E}">
        <p14:creationId xmlns:p14="http://schemas.microsoft.com/office/powerpoint/2010/main" val="892107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F6AD5-D6AB-B281-38AC-D1FA8EEE153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885B49-74DE-EC2A-6BB3-907D543BDFE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A14C9A2-1BC3-58AF-A4C6-AE7E1F8760C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278072C-4355-C1BD-3FE9-44D9E3ED3410}"/>
              </a:ext>
            </a:extLst>
          </p:cNvPr>
          <p:cNvSpPr>
            <a:spLocks noGrp="1"/>
          </p:cNvSpPr>
          <p:nvPr>
            <p:ph type="dt" sz="half" idx="10"/>
          </p:nvPr>
        </p:nvSpPr>
        <p:spPr/>
        <p:txBody>
          <a:bodyPr/>
          <a:lstStyle/>
          <a:p>
            <a:fld id="{8804C9FB-471E-4F2A-91F1-B2D4D078294E}" type="datetimeFigureOut">
              <a:rPr lang="en-US" smtClean="0"/>
              <a:t>8/5/2025</a:t>
            </a:fld>
            <a:endParaRPr lang="en-US"/>
          </a:p>
        </p:txBody>
      </p:sp>
      <p:sp>
        <p:nvSpPr>
          <p:cNvPr id="6" name="Footer Placeholder 5">
            <a:extLst>
              <a:ext uri="{FF2B5EF4-FFF2-40B4-BE49-F238E27FC236}">
                <a16:creationId xmlns:a16="http://schemas.microsoft.com/office/drawing/2014/main" id="{77F3349E-B6AA-72E0-A2B8-8C26103333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9591B7-F1DD-5E26-8F3B-CF4CC66103CD}"/>
              </a:ext>
            </a:extLst>
          </p:cNvPr>
          <p:cNvSpPr>
            <a:spLocks noGrp="1"/>
          </p:cNvSpPr>
          <p:nvPr>
            <p:ph type="sldNum" sz="quarter" idx="12"/>
          </p:nvPr>
        </p:nvSpPr>
        <p:spPr/>
        <p:txBody>
          <a:bodyPr/>
          <a:lstStyle/>
          <a:p>
            <a:fld id="{574526BE-633F-4883-AB1D-0B0EEF44CC1A}" type="slidenum">
              <a:rPr lang="en-US" smtClean="0"/>
              <a:t>‹#›</a:t>
            </a:fld>
            <a:endParaRPr lang="en-US"/>
          </a:p>
        </p:txBody>
      </p:sp>
    </p:spTree>
    <p:extLst>
      <p:ext uri="{BB962C8B-B14F-4D97-AF65-F5344CB8AC3E}">
        <p14:creationId xmlns:p14="http://schemas.microsoft.com/office/powerpoint/2010/main" val="1220775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D0EEB-5527-7173-AD64-81FFE2176C6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E101328-6FDD-5E83-C934-10FFC6733D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AE5DABD-BAAE-28FE-6D39-0A4DC5F07E5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3B8AB89-2BB3-0BBC-EFF3-63418E663E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980963C-9992-5D49-6F99-8690A040654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81B7945-1752-9275-5CC1-3BA93BFBDF32}"/>
              </a:ext>
            </a:extLst>
          </p:cNvPr>
          <p:cNvSpPr>
            <a:spLocks noGrp="1"/>
          </p:cNvSpPr>
          <p:nvPr>
            <p:ph type="dt" sz="half" idx="10"/>
          </p:nvPr>
        </p:nvSpPr>
        <p:spPr/>
        <p:txBody>
          <a:bodyPr/>
          <a:lstStyle/>
          <a:p>
            <a:fld id="{8804C9FB-471E-4F2A-91F1-B2D4D078294E}" type="datetimeFigureOut">
              <a:rPr lang="en-US" smtClean="0"/>
              <a:t>8/5/2025</a:t>
            </a:fld>
            <a:endParaRPr lang="en-US"/>
          </a:p>
        </p:txBody>
      </p:sp>
      <p:sp>
        <p:nvSpPr>
          <p:cNvPr id="8" name="Footer Placeholder 7">
            <a:extLst>
              <a:ext uri="{FF2B5EF4-FFF2-40B4-BE49-F238E27FC236}">
                <a16:creationId xmlns:a16="http://schemas.microsoft.com/office/drawing/2014/main" id="{BFBB28CB-B220-735E-2C6E-B22E736C8CF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75E8AFE-D24C-C41E-E67C-7737A95E046E}"/>
              </a:ext>
            </a:extLst>
          </p:cNvPr>
          <p:cNvSpPr>
            <a:spLocks noGrp="1"/>
          </p:cNvSpPr>
          <p:nvPr>
            <p:ph type="sldNum" sz="quarter" idx="12"/>
          </p:nvPr>
        </p:nvSpPr>
        <p:spPr/>
        <p:txBody>
          <a:bodyPr/>
          <a:lstStyle/>
          <a:p>
            <a:fld id="{574526BE-633F-4883-AB1D-0B0EEF44CC1A}" type="slidenum">
              <a:rPr lang="en-US" smtClean="0"/>
              <a:t>‹#›</a:t>
            </a:fld>
            <a:endParaRPr lang="en-US"/>
          </a:p>
        </p:txBody>
      </p:sp>
    </p:spTree>
    <p:extLst>
      <p:ext uri="{BB962C8B-B14F-4D97-AF65-F5344CB8AC3E}">
        <p14:creationId xmlns:p14="http://schemas.microsoft.com/office/powerpoint/2010/main" val="3478682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40C7B-1AA3-AB1D-936F-D487B205EB5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BC930F4-4C9B-5E21-118A-51BD73FC51DA}"/>
              </a:ext>
            </a:extLst>
          </p:cNvPr>
          <p:cNvSpPr>
            <a:spLocks noGrp="1"/>
          </p:cNvSpPr>
          <p:nvPr>
            <p:ph type="dt" sz="half" idx="10"/>
          </p:nvPr>
        </p:nvSpPr>
        <p:spPr/>
        <p:txBody>
          <a:bodyPr/>
          <a:lstStyle/>
          <a:p>
            <a:fld id="{8804C9FB-471E-4F2A-91F1-B2D4D078294E}" type="datetimeFigureOut">
              <a:rPr lang="en-US" smtClean="0"/>
              <a:t>8/5/2025</a:t>
            </a:fld>
            <a:endParaRPr lang="en-US"/>
          </a:p>
        </p:txBody>
      </p:sp>
      <p:sp>
        <p:nvSpPr>
          <p:cNvPr id="4" name="Footer Placeholder 3">
            <a:extLst>
              <a:ext uri="{FF2B5EF4-FFF2-40B4-BE49-F238E27FC236}">
                <a16:creationId xmlns:a16="http://schemas.microsoft.com/office/drawing/2014/main" id="{A43E07DD-A4C4-12D7-ADE6-4110F72AB0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1626FA9-5E72-7EFC-B966-0E48C95A375A}"/>
              </a:ext>
            </a:extLst>
          </p:cNvPr>
          <p:cNvSpPr>
            <a:spLocks noGrp="1"/>
          </p:cNvSpPr>
          <p:nvPr>
            <p:ph type="sldNum" sz="quarter" idx="12"/>
          </p:nvPr>
        </p:nvSpPr>
        <p:spPr/>
        <p:txBody>
          <a:bodyPr/>
          <a:lstStyle/>
          <a:p>
            <a:fld id="{574526BE-633F-4883-AB1D-0B0EEF44CC1A}" type="slidenum">
              <a:rPr lang="en-US" smtClean="0"/>
              <a:t>‹#›</a:t>
            </a:fld>
            <a:endParaRPr lang="en-US"/>
          </a:p>
        </p:txBody>
      </p:sp>
    </p:spTree>
    <p:extLst>
      <p:ext uri="{BB962C8B-B14F-4D97-AF65-F5344CB8AC3E}">
        <p14:creationId xmlns:p14="http://schemas.microsoft.com/office/powerpoint/2010/main" val="9587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6BF6ECC-C202-82F5-C672-75E55796BE82}"/>
              </a:ext>
            </a:extLst>
          </p:cNvPr>
          <p:cNvSpPr>
            <a:spLocks noGrp="1"/>
          </p:cNvSpPr>
          <p:nvPr>
            <p:ph type="dt" sz="half" idx="10"/>
          </p:nvPr>
        </p:nvSpPr>
        <p:spPr/>
        <p:txBody>
          <a:bodyPr/>
          <a:lstStyle/>
          <a:p>
            <a:fld id="{8804C9FB-471E-4F2A-91F1-B2D4D078294E}" type="datetimeFigureOut">
              <a:rPr lang="en-US" smtClean="0"/>
              <a:t>8/5/2025</a:t>
            </a:fld>
            <a:endParaRPr lang="en-US"/>
          </a:p>
        </p:txBody>
      </p:sp>
      <p:sp>
        <p:nvSpPr>
          <p:cNvPr id="3" name="Footer Placeholder 2">
            <a:extLst>
              <a:ext uri="{FF2B5EF4-FFF2-40B4-BE49-F238E27FC236}">
                <a16:creationId xmlns:a16="http://schemas.microsoft.com/office/drawing/2014/main" id="{DEE08921-1C93-534A-C67A-397C5A1BA47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3F0D750-680B-F7CF-49DD-A141EA372236}"/>
              </a:ext>
            </a:extLst>
          </p:cNvPr>
          <p:cNvSpPr>
            <a:spLocks noGrp="1"/>
          </p:cNvSpPr>
          <p:nvPr>
            <p:ph type="sldNum" sz="quarter" idx="12"/>
          </p:nvPr>
        </p:nvSpPr>
        <p:spPr/>
        <p:txBody>
          <a:bodyPr/>
          <a:lstStyle/>
          <a:p>
            <a:fld id="{574526BE-633F-4883-AB1D-0B0EEF44CC1A}" type="slidenum">
              <a:rPr lang="en-US" smtClean="0"/>
              <a:t>‹#›</a:t>
            </a:fld>
            <a:endParaRPr lang="en-US"/>
          </a:p>
        </p:txBody>
      </p:sp>
    </p:spTree>
    <p:extLst>
      <p:ext uri="{BB962C8B-B14F-4D97-AF65-F5344CB8AC3E}">
        <p14:creationId xmlns:p14="http://schemas.microsoft.com/office/powerpoint/2010/main" val="791612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AD8FE-AF6D-1EE8-C772-546A3718DD0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39B60B7-F28B-B623-107D-854004F81E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E824E79-530C-311A-8122-24378D7E3A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159C17-6887-D81C-7C7B-3ED91849A713}"/>
              </a:ext>
            </a:extLst>
          </p:cNvPr>
          <p:cNvSpPr>
            <a:spLocks noGrp="1"/>
          </p:cNvSpPr>
          <p:nvPr>
            <p:ph type="dt" sz="half" idx="10"/>
          </p:nvPr>
        </p:nvSpPr>
        <p:spPr/>
        <p:txBody>
          <a:bodyPr/>
          <a:lstStyle/>
          <a:p>
            <a:fld id="{8804C9FB-471E-4F2A-91F1-B2D4D078294E}" type="datetimeFigureOut">
              <a:rPr lang="en-US" smtClean="0"/>
              <a:t>8/5/2025</a:t>
            </a:fld>
            <a:endParaRPr lang="en-US"/>
          </a:p>
        </p:txBody>
      </p:sp>
      <p:sp>
        <p:nvSpPr>
          <p:cNvPr id="6" name="Footer Placeholder 5">
            <a:extLst>
              <a:ext uri="{FF2B5EF4-FFF2-40B4-BE49-F238E27FC236}">
                <a16:creationId xmlns:a16="http://schemas.microsoft.com/office/drawing/2014/main" id="{436AD52D-2C75-D8E8-703E-28C8E61175D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5BBD8A4-4069-5A05-202D-D788EE6EDBCA}"/>
              </a:ext>
            </a:extLst>
          </p:cNvPr>
          <p:cNvSpPr>
            <a:spLocks noGrp="1"/>
          </p:cNvSpPr>
          <p:nvPr>
            <p:ph type="sldNum" sz="quarter" idx="12"/>
          </p:nvPr>
        </p:nvSpPr>
        <p:spPr/>
        <p:txBody>
          <a:bodyPr/>
          <a:lstStyle/>
          <a:p>
            <a:fld id="{574526BE-633F-4883-AB1D-0B0EEF44CC1A}" type="slidenum">
              <a:rPr lang="en-US" smtClean="0"/>
              <a:t>‹#›</a:t>
            </a:fld>
            <a:endParaRPr lang="en-US"/>
          </a:p>
        </p:txBody>
      </p:sp>
    </p:spTree>
    <p:extLst>
      <p:ext uri="{BB962C8B-B14F-4D97-AF65-F5344CB8AC3E}">
        <p14:creationId xmlns:p14="http://schemas.microsoft.com/office/powerpoint/2010/main" val="197475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62415-719D-E93E-E15A-5C9C11FB8F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AD85EB8-C274-D90F-FD6F-50565A8A9FA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0AF0D88-1310-5DB7-2A5C-A5105A3105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315A3E-6085-5C88-28B4-38C942CDDC65}"/>
              </a:ext>
            </a:extLst>
          </p:cNvPr>
          <p:cNvSpPr>
            <a:spLocks noGrp="1"/>
          </p:cNvSpPr>
          <p:nvPr>
            <p:ph type="dt" sz="half" idx="10"/>
          </p:nvPr>
        </p:nvSpPr>
        <p:spPr/>
        <p:txBody>
          <a:bodyPr/>
          <a:lstStyle/>
          <a:p>
            <a:fld id="{8804C9FB-471E-4F2A-91F1-B2D4D078294E}" type="datetimeFigureOut">
              <a:rPr lang="en-US" smtClean="0"/>
              <a:t>8/5/2025</a:t>
            </a:fld>
            <a:endParaRPr lang="en-US"/>
          </a:p>
        </p:txBody>
      </p:sp>
      <p:sp>
        <p:nvSpPr>
          <p:cNvPr id="6" name="Footer Placeholder 5">
            <a:extLst>
              <a:ext uri="{FF2B5EF4-FFF2-40B4-BE49-F238E27FC236}">
                <a16:creationId xmlns:a16="http://schemas.microsoft.com/office/drawing/2014/main" id="{140A3951-394F-701F-A832-37536AD47B9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D1E600-7C28-2870-AB3B-C29DB0143FC4}"/>
              </a:ext>
            </a:extLst>
          </p:cNvPr>
          <p:cNvSpPr>
            <a:spLocks noGrp="1"/>
          </p:cNvSpPr>
          <p:nvPr>
            <p:ph type="sldNum" sz="quarter" idx="12"/>
          </p:nvPr>
        </p:nvSpPr>
        <p:spPr/>
        <p:txBody>
          <a:bodyPr/>
          <a:lstStyle/>
          <a:p>
            <a:fld id="{574526BE-633F-4883-AB1D-0B0EEF44CC1A}" type="slidenum">
              <a:rPr lang="en-US" smtClean="0"/>
              <a:t>‹#›</a:t>
            </a:fld>
            <a:endParaRPr lang="en-US"/>
          </a:p>
        </p:txBody>
      </p:sp>
    </p:spTree>
    <p:extLst>
      <p:ext uri="{BB962C8B-B14F-4D97-AF65-F5344CB8AC3E}">
        <p14:creationId xmlns:p14="http://schemas.microsoft.com/office/powerpoint/2010/main" val="3005272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3A4ACB9-A9A9-80DF-3005-4CB278A672A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AA0C1B2-9541-36E2-C037-372AF9DC0F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824ED2-6DB8-200E-4876-A03F0FBF33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04C9FB-471E-4F2A-91F1-B2D4D078294E}" type="datetimeFigureOut">
              <a:rPr lang="en-US" smtClean="0"/>
              <a:t>8/5/2025</a:t>
            </a:fld>
            <a:endParaRPr lang="en-US"/>
          </a:p>
        </p:txBody>
      </p:sp>
      <p:sp>
        <p:nvSpPr>
          <p:cNvPr id="5" name="Footer Placeholder 4">
            <a:extLst>
              <a:ext uri="{FF2B5EF4-FFF2-40B4-BE49-F238E27FC236}">
                <a16:creationId xmlns:a16="http://schemas.microsoft.com/office/drawing/2014/main" id="{397B5887-ECA4-5BC6-213C-52E0D19CFC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D49260D-9D12-20C0-0DE9-F0C7D8132D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4526BE-633F-4883-AB1D-0B0EEF44CC1A}" type="slidenum">
              <a:rPr lang="en-US" smtClean="0"/>
              <a:t>‹#›</a:t>
            </a:fld>
            <a:endParaRPr lang="en-US"/>
          </a:p>
        </p:txBody>
      </p:sp>
    </p:spTree>
    <p:extLst>
      <p:ext uri="{BB962C8B-B14F-4D97-AF65-F5344CB8AC3E}">
        <p14:creationId xmlns:p14="http://schemas.microsoft.com/office/powerpoint/2010/main" val="29356645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2.jpg"/><Relationship Id="rId5" Type="http://schemas.openxmlformats.org/officeDocument/2006/relationships/hyperlink" Target="https://www.youtube.com/watch?v=HJpKxnZ2JeY" TargetMode="External"/><Relationship Id="rId4" Type="http://schemas.openxmlformats.org/officeDocument/2006/relationships/hyperlink" Target="https://youtu.be/kqDqm_HqKO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a:extLst>
              <a:ext uri="{FF2B5EF4-FFF2-40B4-BE49-F238E27FC236}">
                <a16:creationId xmlns:a16="http://schemas.microsoft.com/office/drawing/2014/main" id="{E3E3AB00-DCE4-6A88-EFB3-64918D3916C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3229" r="13495"/>
          <a:stretch/>
        </p:blipFill>
        <p:spPr bwMode="auto">
          <a:xfrm>
            <a:off x="1157321" y="680959"/>
            <a:ext cx="2704187" cy="2661774"/>
          </a:xfrm>
          <a:prstGeom prst="ellipse">
            <a:avLst/>
          </a:prstGeom>
          <a:noFill/>
          <a:extLst>
            <a:ext uri="{909E8E84-426E-40DD-AFC4-6F175D3DCCD1}">
              <a14:hiddenFill xmlns:a14="http://schemas.microsoft.com/office/drawing/2010/main">
                <a:solidFill>
                  <a:srgbClr val="FFFFFF"/>
                </a:solidFill>
              </a14:hiddenFill>
            </a:ext>
          </a:extLst>
        </p:spPr>
      </p:pic>
      <p:sp>
        <p:nvSpPr>
          <p:cNvPr id="15" name="TextBox 14">
            <a:extLst>
              <a:ext uri="{FF2B5EF4-FFF2-40B4-BE49-F238E27FC236}">
                <a16:creationId xmlns:a16="http://schemas.microsoft.com/office/drawing/2014/main" id="{60BA598E-9998-4697-8480-B444D32C63CE}"/>
              </a:ext>
            </a:extLst>
          </p:cNvPr>
          <p:cNvSpPr txBox="1"/>
          <p:nvPr/>
        </p:nvSpPr>
        <p:spPr>
          <a:xfrm>
            <a:off x="4736059" y="295518"/>
            <a:ext cx="7059584" cy="5816977"/>
          </a:xfrm>
          <a:prstGeom prst="rect">
            <a:avLst/>
          </a:prstGeom>
          <a:noFill/>
        </p:spPr>
        <p:txBody>
          <a:bodyPr wrap="square">
            <a:spAutoFit/>
          </a:bodyPr>
          <a:lstStyle/>
          <a:p>
            <a:pPr algn="just">
              <a:buClr>
                <a:srgbClr val="28A6DF"/>
              </a:buClr>
              <a:buSzPct val="120000"/>
            </a:pPr>
            <a:r>
              <a:rPr lang="en-US" sz="1200" b="1" dirty="0">
                <a:solidFill>
                  <a:srgbClr val="28A6DF"/>
                </a:solidFill>
                <a:latin typeface="Montserrat" panose="00000500000000000000" pitchFamily="50" charset="0"/>
                <a:hlinkClick r:id="rId4"/>
              </a:rPr>
              <a:t>Watch Matthew Luhn: Showreel</a:t>
            </a:r>
            <a:endParaRPr lang="en-US" sz="1200" b="1" dirty="0">
              <a:solidFill>
                <a:srgbClr val="28A6DF"/>
              </a:solidFill>
              <a:latin typeface="Montserrat" panose="00000500000000000000" pitchFamily="50" charset="0"/>
            </a:endParaRPr>
          </a:p>
          <a:p>
            <a:pPr algn="just">
              <a:buClr>
                <a:srgbClr val="28A6DF"/>
              </a:buClr>
              <a:buSzPct val="120000"/>
            </a:pPr>
            <a:endParaRPr lang="en-US" sz="1200" dirty="0">
              <a:latin typeface="Montserrat" panose="02000505000000020004" pitchFamily="2" charset="0"/>
            </a:endParaRPr>
          </a:p>
          <a:p>
            <a:pPr marL="174625" indent="-174625" algn="just">
              <a:buClr>
                <a:srgbClr val="28A6DF"/>
              </a:buClr>
              <a:buSzPct val="120000"/>
              <a:buFont typeface="Montserrat" panose="00000500000000000000" pitchFamily="50" charset="0"/>
              <a:buChar char="›"/>
            </a:pPr>
            <a:r>
              <a:rPr lang="en-US" sz="1200" b="0" i="0" dirty="0">
                <a:solidFill>
                  <a:srgbClr val="313135"/>
                </a:solidFill>
                <a:effectLst/>
                <a:latin typeface="Montserrat" panose="00000500000000000000" pitchFamily="2" charset="0"/>
              </a:rPr>
              <a:t>Matthew Luhn is a master storyteller, keynote speaker, and former Pixar story artist who has helped shape some of the most beloved animated films of all time. </a:t>
            </a:r>
          </a:p>
          <a:p>
            <a:pPr marL="174625" indent="-174625" algn="just">
              <a:buClr>
                <a:srgbClr val="28A6DF"/>
              </a:buClr>
              <a:buSzPct val="120000"/>
              <a:buFont typeface="Montserrat" panose="00000500000000000000" pitchFamily="50" charset="0"/>
              <a:buChar char="›"/>
            </a:pPr>
            <a:endParaRPr lang="en-US" sz="1200" dirty="0">
              <a:solidFill>
                <a:srgbClr val="313135"/>
              </a:solidFill>
              <a:latin typeface="Montserrat" panose="00000500000000000000" pitchFamily="2" charset="0"/>
            </a:endParaRPr>
          </a:p>
          <a:p>
            <a:pPr marL="174625" indent="-174625" algn="just">
              <a:buClr>
                <a:srgbClr val="28A6DF"/>
              </a:buClr>
              <a:buSzPct val="120000"/>
              <a:buFont typeface="Montserrat" panose="00000500000000000000" pitchFamily="50" charset="0"/>
              <a:buChar char="›"/>
            </a:pPr>
            <a:r>
              <a:rPr lang="en-US" sz="1200" b="0" i="0" dirty="0">
                <a:solidFill>
                  <a:srgbClr val="313135"/>
                </a:solidFill>
                <a:effectLst/>
                <a:latin typeface="Montserrat" panose="00000500000000000000" pitchFamily="2" charset="0"/>
              </a:rPr>
              <a:t>With over 25 years of experience in the art of storytelling, Luhn has worked on iconic projects like Toy Story, Monsters, Inc., Finding Nemo, and Up. </a:t>
            </a:r>
          </a:p>
          <a:p>
            <a:pPr marL="174625" indent="-174625" algn="just">
              <a:buClr>
                <a:srgbClr val="28A6DF"/>
              </a:buClr>
              <a:buSzPct val="120000"/>
              <a:buFont typeface="Montserrat" panose="00000500000000000000" pitchFamily="50" charset="0"/>
              <a:buChar char="›"/>
            </a:pPr>
            <a:endParaRPr lang="en-US" sz="1200" dirty="0">
              <a:solidFill>
                <a:srgbClr val="313135"/>
              </a:solidFill>
              <a:latin typeface="Montserrat" panose="00000500000000000000" pitchFamily="2" charset="0"/>
            </a:endParaRPr>
          </a:p>
          <a:p>
            <a:pPr marL="174625" indent="-174625" algn="just">
              <a:buClr>
                <a:srgbClr val="28A6DF"/>
              </a:buClr>
              <a:buSzPct val="120000"/>
              <a:buFont typeface="Montserrat" panose="00000500000000000000" pitchFamily="50" charset="0"/>
              <a:buChar char="›"/>
            </a:pPr>
            <a:r>
              <a:rPr lang="en-US" sz="1200" b="0" i="0" dirty="0">
                <a:solidFill>
                  <a:srgbClr val="313135"/>
                </a:solidFill>
                <a:effectLst/>
                <a:latin typeface="Montserrat" panose="00000500000000000000" pitchFamily="2" charset="0"/>
              </a:rPr>
              <a:t>His expertise extends beyond film, as he now helps businesses, brands, and leaders craft compelling narratives that connect with audiences and drive engagement.</a:t>
            </a:r>
          </a:p>
          <a:p>
            <a:pPr marL="174625" indent="-174625" algn="just">
              <a:buClr>
                <a:srgbClr val="28A6DF"/>
              </a:buClr>
              <a:buSzPct val="120000"/>
              <a:buFont typeface="Montserrat" panose="00000500000000000000" pitchFamily="50" charset="0"/>
              <a:buChar char="›"/>
            </a:pPr>
            <a:endParaRPr lang="en-US" sz="1200" dirty="0">
              <a:solidFill>
                <a:srgbClr val="313135"/>
              </a:solidFill>
              <a:latin typeface="Montserrat" panose="00000500000000000000" pitchFamily="2" charset="0"/>
            </a:endParaRPr>
          </a:p>
          <a:p>
            <a:pPr marL="174625" indent="-174625" algn="just">
              <a:buClr>
                <a:srgbClr val="28A6DF"/>
              </a:buClr>
              <a:buSzPct val="120000"/>
              <a:buFont typeface="Montserrat" panose="00000500000000000000" pitchFamily="50" charset="0"/>
              <a:buChar char="›"/>
            </a:pPr>
            <a:r>
              <a:rPr lang="en-US" sz="1200" b="0" i="0" dirty="0">
                <a:solidFill>
                  <a:srgbClr val="313135"/>
                </a:solidFill>
                <a:effectLst/>
                <a:latin typeface="Montserrat" panose="00000500000000000000" pitchFamily="2" charset="0"/>
              </a:rPr>
              <a:t>A highly sought-after speaker, Luhn delivers keynote presentations and workshops that unveil the secrets of great storytelling. By blending creativity, emotion, and strategic messaging, he empowers organizations to create authentic and impactful brand stories. </a:t>
            </a:r>
          </a:p>
          <a:p>
            <a:pPr marL="174625" indent="-174625" algn="just">
              <a:buClr>
                <a:srgbClr val="28A6DF"/>
              </a:buClr>
              <a:buSzPct val="120000"/>
              <a:buFont typeface="Montserrat" panose="00000500000000000000" pitchFamily="50" charset="0"/>
              <a:buChar char="›"/>
            </a:pPr>
            <a:endParaRPr lang="en-US" sz="1200" dirty="0">
              <a:solidFill>
                <a:srgbClr val="313135"/>
              </a:solidFill>
              <a:latin typeface="Montserrat" panose="00000500000000000000" pitchFamily="2" charset="0"/>
            </a:endParaRPr>
          </a:p>
          <a:p>
            <a:pPr marL="174625" indent="-174625" algn="just">
              <a:buClr>
                <a:srgbClr val="28A6DF"/>
              </a:buClr>
              <a:buSzPct val="120000"/>
              <a:buFont typeface="Montserrat" panose="00000500000000000000" pitchFamily="50" charset="0"/>
              <a:buChar char="›"/>
            </a:pPr>
            <a:r>
              <a:rPr lang="en-US" sz="1200" b="0" i="0" dirty="0">
                <a:solidFill>
                  <a:srgbClr val="313135"/>
                </a:solidFill>
                <a:effectLst/>
                <a:latin typeface="Montserrat" panose="00000500000000000000" pitchFamily="2" charset="0"/>
              </a:rPr>
              <a:t>His insights resonate across industries, from entertainment and marketing to leadership and corporate innovation.</a:t>
            </a:r>
          </a:p>
          <a:p>
            <a:pPr marL="174625" indent="-174625" algn="just">
              <a:buClr>
                <a:srgbClr val="28A6DF"/>
              </a:buClr>
              <a:buSzPct val="120000"/>
              <a:buFont typeface="Montserrat" panose="00000500000000000000" pitchFamily="50" charset="0"/>
              <a:buChar char="›"/>
            </a:pPr>
            <a:endParaRPr lang="en-US" sz="1200" b="0" i="0" dirty="0">
              <a:solidFill>
                <a:srgbClr val="313135"/>
              </a:solidFill>
              <a:effectLst/>
              <a:latin typeface="Montserrat" panose="00000500000000000000" pitchFamily="2" charset="0"/>
            </a:endParaRPr>
          </a:p>
          <a:p>
            <a:pPr marL="174625" indent="-174625" algn="just">
              <a:buClr>
                <a:srgbClr val="28A6DF"/>
              </a:buClr>
              <a:buSzPct val="120000"/>
              <a:buFont typeface="Montserrat" panose="00000500000000000000" pitchFamily="50" charset="0"/>
              <a:buChar char="›"/>
            </a:pPr>
            <a:r>
              <a:rPr lang="en-US" sz="1200" b="0" i="0" dirty="0">
                <a:solidFill>
                  <a:srgbClr val="313135"/>
                </a:solidFill>
                <a:effectLst/>
                <a:latin typeface="Montserrat" panose="00000500000000000000" pitchFamily="2" charset="0"/>
              </a:rPr>
              <a:t>Whether inspiring teams to think more creatively or helping brands develop authentic connections with their audiences, Luhn’s storytelling mastery leaves a lasting impression</a:t>
            </a:r>
          </a:p>
          <a:p>
            <a:pPr marL="174625" indent="-174625" algn="just">
              <a:buClr>
                <a:srgbClr val="28A6DF"/>
              </a:buClr>
              <a:buSzPct val="120000"/>
              <a:buFont typeface="Montserrat" panose="00000500000000000000" pitchFamily="50" charset="0"/>
              <a:buChar char="›"/>
            </a:pPr>
            <a:endParaRPr lang="en-US" sz="1200" dirty="0">
              <a:latin typeface="Montserrat" panose="02000505000000020004" pitchFamily="2" charset="0"/>
            </a:endParaRPr>
          </a:p>
          <a:p>
            <a:pPr algn="just">
              <a:buClr>
                <a:srgbClr val="28A6DF"/>
              </a:buClr>
              <a:buSzPct val="120000"/>
            </a:pPr>
            <a:endParaRPr lang="en-US" sz="1200" b="1" dirty="0">
              <a:latin typeface="Montserrat" panose="02000505000000020004" pitchFamily="2" charset="0"/>
            </a:endParaRPr>
          </a:p>
          <a:p>
            <a:pPr algn="just">
              <a:buClr>
                <a:srgbClr val="28A6DF"/>
              </a:buClr>
              <a:buSzPct val="120000"/>
            </a:pPr>
            <a:r>
              <a:rPr lang="en-US" sz="1200" b="1" dirty="0">
                <a:latin typeface="Montserrat" panose="02000505000000020004" pitchFamily="2" charset="0"/>
              </a:rPr>
              <a:t>Keynote Topics:</a:t>
            </a:r>
            <a:endParaRPr lang="en-US" sz="1200" b="1" dirty="0">
              <a:latin typeface="Montserrat" panose="02000505000000020004" pitchFamily="2" charset="0"/>
              <a:hlinkClick r:id="rId5">
                <a:extLst>
                  <a:ext uri="{A12FA001-AC4F-418D-AE19-62706E023703}">
                    <ahyp:hlinkClr xmlns:ahyp="http://schemas.microsoft.com/office/drawing/2018/hyperlinkcolor" val="tx"/>
                  </a:ext>
                </a:extLst>
              </a:hlinkClick>
            </a:endParaRPr>
          </a:p>
          <a:p>
            <a:pPr marL="174625" indent="-174625" algn="just">
              <a:buClr>
                <a:srgbClr val="28A6DF"/>
              </a:buClr>
              <a:buSzPct val="120000"/>
              <a:buFont typeface="Montserrat" panose="00000500000000000000" pitchFamily="50" charset="0"/>
              <a:buChar char="›"/>
            </a:pPr>
            <a:r>
              <a:rPr lang="en-US" sz="1200" b="0" i="0" dirty="0">
                <a:solidFill>
                  <a:srgbClr val="1F2124"/>
                </a:solidFill>
                <a:effectLst/>
                <a:latin typeface="Montserrat" panose="00000500000000000000" pitchFamily="2" charset="0"/>
              </a:rPr>
              <a:t>AI And STORYTELLING</a:t>
            </a:r>
          </a:p>
          <a:p>
            <a:pPr marL="174625" indent="-174625" algn="just">
              <a:buClr>
                <a:srgbClr val="28A6DF"/>
              </a:buClr>
              <a:buSzPct val="120000"/>
              <a:buFont typeface="Montserrat" panose="00000500000000000000" pitchFamily="50" charset="0"/>
              <a:buChar char="›"/>
            </a:pPr>
            <a:r>
              <a:rPr lang="en-US" sz="1200" b="0" i="0" dirty="0">
                <a:solidFill>
                  <a:srgbClr val="1F2124"/>
                </a:solidFill>
                <a:effectLst/>
                <a:latin typeface="Montserrat" panose="00000500000000000000" pitchFamily="2" charset="0"/>
              </a:rPr>
              <a:t>Storytelling for Business</a:t>
            </a:r>
            <a:endParaRPr lang="en-US" sz="1200" dirty="0">
              <a:solidFill>
                <a:srgbClr val="1F2124"/>
              </a:solidFill>
              <a:latin typeface="Montserrat" panose="00000500000000000000" pitchFamily="2" charset="0"/>
            </a:endParaRPr>
          </a:p>
          <a:p>
            <a:pPr marL="174625" indent="-174625" algn="just">
              <a:buClr>
                <a:srgbClr val="28A6DF"/>
              </a:buClr>
              <a:buSzPct val="120000"/>
              <a:buFont typeface="Montserrat" panose="00000500000000000000" pitchFamily="50" charset="0"/>
              <a:buChar char="›"/>
            </a:pPr>
            <a:r>
              <a:rPr lang="en-US" sz="1200" b="0" i="0" dirty="0">
                <a:solidFill>
                  <a:srgbClr val="1F2124"/>
                </a:solidFill>
                <a:effectLst/>
                <a:latin typeface="Montserrat" panose="00000500000000000000" pitchFamily="2" charset="0"/>
              </a:rPr>
              <a:t>Inspiring Creativity in the Workplace</a:t>
            </a:r>
          </a:p>
          <a:p>
            <a:pPr marL="174625" indent="-174625" algn="just">
              <a:buClr>
                <a:srgbClr val="28A6DF"/>
              </a:buClr>
              <a:buSzPct val="120000"/>
              <a:buFont typeface="Montserrat" panose="00000500000000000000" pitchFamily="50" charset="0"/>
              <a:buChar char="›"/>
            </a:pPr>
            <a:r>
              <a:rPr lang="en-US" sz="1200" b="0" i="0" dirty="0">
                <a:solidFill>
                  <a:srgbClr val="1F2124"/>
                </a:solidFill>
                <a:effectLst/>
                <a:latin typeface="Montserrat" panose="00000500000000000000" pitchFamily="2" charset="0"/>
              </a:rPr>
              <a:t>To Innovation and Beyond</a:t>
            </a:r>
            <a:endParaRPr lang="en-US" sz="1200" dirty="0">
              <a:solidFill>
                <a:srgbClr val="1F2124"/>
              </a:solidFill>
              <a:latin typeface="Montserrat" panose="00000500000000000000" pitchFamily="2" charset="0"/>
            </a:endParaRPr>
          </a:p>
          <a:p>
            <a:pPr marL="174625" indent="-174625" algn="just">
              <a:buClr>
                <a:srgbClr val="28A6DF"/>
              </a:buClr>
              <a:buSzPct val="120000"/>
              <a:buFont typeface="Montserrat" panose="00000500000000000000" pitchFamily="50" charset="0"/>
              <a:buChar char="›"/>
            </a:pPr>
            <a:r>
              <a:rPr lang="en-US" sz="1200" b="0" i="0" dirty="0">
                <a:solidFill>
                  <a:srgbClr val="1F2124"/>
                </a:solidFill>
                <a:effectLst/>
                <a:latin typeface="Montserrat" panose="00000500000000000000" pitchFamily="2" charset="0"/>
              </a:rPr>
              <a:t>STORYTELLING FOR LEADERS</a:t>
            </a:r>
          </a:p>
          <a:p>
            <a:pPr marL="174625" indent="-174625" algn="just">
              <a:buClr>
                <a:srgbClr val="28A6DF"/>
              </a:buClr>
              <a:buSzPct val="120000"/>
              <a:buFont typeface="Montserrat" panose="00000500000000000000" pitchFamily="50" charset="0"/>
              <a:buChar char="›"/>
            </a:pPr>
            <a:endParaRPr lang="en-US" sz="1200" dirty="0">
              <a:solidFill>
                <a:srgbClr val="202122"/>
              </a:solidFill>
              <a:latin typeface="Arial" panose="020B0604020202020204" pitchFamily="34" charset="0"/>
            </a:endParaRPr>
          </a:p>
        </p:txBody>
      </p:sp>
      <p:grpSp>
        <p:nvGrpSpPr>
          <p:cNvPr id="6" name="Group 5">
            <a:extLst>
              <a:ext uri="{FF2B5EF4-FFF2-40B4-BE49-F238E27FC236}">
                <a16:creationId xmlns:a16="http://schemas.microsoft.com/office/drawing/2014/main" id="{0E280343-24CC-B994-C3A1-F4F3A7D9EA36}"/>
              </a:ext>
            </a:extLst>
          </p:cNvPr>
          <p:cNvGrpSpPr/>
          <p:nvPr/>
        </p:nvGrpSpPr>
        <p:grpSpPr>
          <a:xfrm>
            <a:off x="269895" y="3284244"/>
            <a:ext cx="4479040" cy="2113016"/>
            <a:chOff x="269895" y="3190934"/>
            <a:chExt cx="4479040" cy="2113016"/>
          </a:xfrm>
        </p:grpSpPr>
        <p:sp>
          <p:nvSpPr>
            <p:cNvPr id="12" name="Title 1">
              <a:extLst>
                <a:ext uri="{FF2B5EF4-FFF2-40B4-BE49-F238E27FC236}">
                  <a16:creationId xmlns:a16="http://schemas.microsoft.com/office/drawing/2014/main" id="{81E9C843-D5FA-457E-B926-84EBA9EEFF56}"/>
                </a:ext>
              </a:extLst>
            </p:cNvPr>
            <p:cNvSpPr txBox="1">
              <a:spLocks/>
            </p:cNvSpPr>
            <p:nvPr/>
          </p:nvSpPr>
          <p:spPr>
            <a:xfrm>
              <a:off x="269895" y="3190934"/>
              <a:ext cx="4479040" cy="1130688"/>
            </a:xfrm>
            <a:prstGeom prst="rect">
              <a:avLst/>
            </a:prstGeom>
          </p:spPr>
          <p:txBody>
            <a:bodyPr vert="horz" lIns="91440" tIns="45720" rIns="91440" bIns="45720" rtlCol="0" anchor="ctr">
              <a:noAutofit/>
            </a:bodyPr>
            <a:ls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200" b="1" dirty="0">
                  <a:solidFill>
                    <a:schemeClr val="tx1"/>
                  </a:solidFill>
                  <a:latin typeface="Montserrat" panose="00000500000000000000" pitchFamily="2" charset="0"/>
                </a:rPr>
                <a:t>MATTHEW LUHN</a:t>
              </a:r>
            </a:p>
            <a:p>
              <a:pPr algn="ctr"/>
              <a:r>
                <a:rPr lang="en-US" sz="1600" b="1" dirty="0">
                  <a:solidFill>
                    <a:schemeClr val="tx1"/>
                  </a:solidFill>
                  <a:latin typeface="Montserrat" panose="02000505000000020004" pitchFamily="2" charset="0"/>
                </a:rPr>
                <a:t>Expert in Creativity</a:t>
              </a:r>
              <a:endParaRPr lang="en-US" b="1" dirty="0">
                <a:solidFill>
                  <a:schemeClr val="tx1"/>
                </a:solidFill>
                <a:latin typeface="Montserrat" panose="02000505000000020004" pitchFamily="2" charset="0"/>
              </a:endParaRPr>
            </a:p>
          </p:txBody>
        </p:sp>
        <p:cxnSp>
          <p:nvCxnSpPr>
            <p:cNvPr id="20" name="Straight Connector 19">
              <a:extLst>
                <a:ext uri="{FF2B5EF4-FFF2-40B4-BE49-F238E27FC236}">
                  <a16:creationId xmlns:a16="http://schemas.microsoft.com/office/drawing/2014/main" id="{77C00563-F78D-4CA8-B366-24E0BB5C42ED}"/>
                </a:ext>
              </a:extLst>
            </p:cNvPr>
            <p:cNvCxnSpPr>
              <a:cxnSpLocks/>
            </p:cNvCxnSpPr>
            <p:nvPr/>
          </p:nvCxnSpPr>
          <p:spPr>
            <a:xfrm>
              <a:off x="396357" y="4133019"/>
              <a:ext cx="4226116"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TextBox 18">
              <a:extLst>
                <a:ext uri="{FF2B5EF4-FFF2-40B4-BE49-F238E27FC236}">
                  <a16:creationId xmlns:a16="http://schemas.microsoft.com/office/drawing/2014/main" id="{4DD2FB1C-5284-2B7D-4BCD-135419AE409F}"/>
                </a:ext>
              </a:extLst>
            </p:cNvPr>
            <p:cNvSpPr txBox="1"/>
            <p:nvPr/>
          </p:nvSpPr>
          <p:spPr>
            <a:xfrm>
              <a:off x="706215" y="4657619"/>
              <a:ext cx="3606401" cy="646331"/>
            </a:xfrm>
            <a:prstGeom prst="rect">
              <a:avLst/>
            </a:prstGeom>
            <a:noFill/>
          </p:spPr>
          <p:txBody>
            <a:bodyPr wrap="square" rtlCol="0">
              <a:spAutoFit/>
            </a:bodyPr>
            <a:ls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900" i="1" dirty="0">
                  <a:latin typeface="Montserrat" panose="00000500000000000000" pitchFamily="50" charset="0"/>
                </a:rPr>
                <a:t>*Client is responsible for first class, round-trip airfare, ground transportation in event city, hotel accommodations and incidentals for up to two nights</a:t>
              </a:r>
            </a:p>
            <a:p>
              <a:pPr algn="ctr"/>
              <a:r>
                <a:rPr lang="en-US" sz="900" i="1" dirty="0">
                  <a:latin typeface="Montserrat" panose="00000500000000000000" pitchFamily="50" charset="0"/>
                </a:rPr>
                <a:t>** Travels from San Francisco, CA</a:t>
              </a:r>
            </a:p>
          </p:txBody>
        </p:sp>
      </p:grpSp>
      <p:pic>
        <p:nvPicPr>
          <p:cNvPr id="7" name="Picture 6" descr="A book cover with a light bulb and text&#10;&#10;AI-generated content may be incorrect.">
            <a:extLst>
              <a:ext uri="{FF2B5EF4-FFF2-40B4-BE49-F238E27FC236}">
                <a16:creationId xmlns:a16="http://schemas.microsoft.com/office/drawing/2014/main" id="{7AA0930E-E24B-B2F8-6362-BE1B815331D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216876" y="5397260"/>
            <a:ext cx="882361" cy="1366047"/>
          </a:xfrm>
          <a:prstGeom prst="rect">
            <a:avLst/>
          </a:prstGeom>
        </p:spPr>
      </p:pic>
    </p:spTree>
    <p:extLst>
      <p:ext uri="{BB962C8B-B14F-4D97-AF65-F5344CB8AC3E}">
        <p14:creationId xmlns:p14="http://schemas.microsoft.com/office/powerpoint/2010/main" val="161918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17630</TotalTime>
  <Words>234</Words>
  <Application>Microsoft Office PowerPoint</Application>
  <PresentationFormat>Widescreen</PresentationFormat>
  <Paragraphs>26</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Montserrat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Emily French</dc:creator>
  <cp:lastModifiedBy>Bronwyn Hesketh</cp:lastModifiedBy>
  <cp:revision>18</cp:revision>
  <dcterms:created xsi:type="dcterms:W3CDTF">2022-07-20T04:49:40Z</dcterms:created>
  <dcterms:modified xsi:type="dcterms:W3CDTF">2025-08-05T21:01:58Z</dcterms:modified>
</cp:coreProperties>
</file>