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752"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1" d="100"/>
          <a:sy n="121" d="100"/>
        </p:scale>
        <p:origin x="192" y="32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AF0280-4F35-427F-BED7-AB60849B9E30}" type="datetimeFigureOut">
              <a:rPr lang="en-US" smtClean="0"/>
              <a:t>9/23/2025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F4E1B66-A87D-4C52-9498-C5949FC4331F}" type="slidenum">
              <a:rPr lang="en-US" smtClean="0"/>
              <a:t>‹#›</a:t>
            </a:fld>
            <a:endParaRPr lang="en-US"/>
          </a:p>
        </p:txBody>
      </p:sp>
    </p:spTree>
    <p:extLst>
      <p:ext uri="{BB962C8B-B14F-4D97-AF65-F5344CB8AC3E}">
        <p14:creationId xmlns:p14="http://schemas.microsoft.com/office/powerpoint/2010/main" val="31852251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1601F3D-6903-4616-973D-EA27DA31FBBB}" type="slidenum">
              <a:rPr lang="en-US" smtClean="0"/>
              <a:t>1</a:t>
            </a:fld>
            <a:endParaRPr lang="en-US"/>
          </a:p>
        </p:txBody>
      </p:sp>
    </p:spTree>
    <p:extLst>
      <p:ext uri="{BB962C8B-B14F-4D97-AF65-F5344CB8AC3E}">
        <p14:creationId xmlns:p14="http://schemas.microsoft.com/office/powerpoint/2010/main" val="41215215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DF1722-AEE9-13BE-3218-32CB430B032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C49D92A-FF36-F64A-BF88-3775E402D21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EEAB7CD-EAB7-356C-BA47-F3B598532D8E}"/>
              </a:ext>
            </a:extLst>
          </p:cNvPr>
          <p:cNvSpPr>
            <a:spLocks noGrp="1"/>
          </p:cNvSpPr>
          <p:nvPr>
            <p:ph type="dt" sz="half" idx="10"/>
          </p:nvPr>
        </p:nvSpPr>
        <p:spPr/>
        <p:txBody>
          <a:bodyPr/>
          <a:lstStyle/>
          <a:p>
            <a:fld id="{E988E24D-8787-4E3C-A44F-6052CE4F2033}" type="datetimeFigureOut">
              <a:rPr lang="en-US" smtClean="0"/>
              <a:t>9/23/2025</a:t>
            </a:fld>
            <a:endParaRPr lang="en-US"/>
          </a:p>
        </p:txBody>
      </p:sp>
      <p:sp>
        <p:nvSpPr>
          <p:cNvPr id="5" name="Footer Placeholder 4">
            <a:extLst>
              <a:ext uri="{FF2B5EF4-FFF2-40B4-BE49-F238E27FC236}">
                <a16:creationId xmlns:a16="http://schemas.microsoft.com/office/drawing/2014/main" id="{F4EFF686-760B-D157-4092-DED8349335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3064A59-E701-F7FB-0C86-6887DC67F48F}"/>
              </a:ext>
            </a:extLst>
          </p:cNvPr>
          <p:cNvSpPr>
            <a:spLocks noGrp="1"/>
          </p:cNvSpPr>
          <p:nvPr>
            <p:ph type="sldNum" sz="quarter" idx="12"/>
          </p:nvPr>
        </p:nvSpPr>
        <p:spPr/>
        <p:txBody>
          <a:bodyPr/>
          <a:lstStyle/>
          <a:p>
            <a:fld id="{0F8FD527-3482-453A-BDAD-66E1ACFA3EA9}" type="slidenum">
              <a:rPr lang="en-US" smtClean="0"/>
              <a:t>‹#›</a:t>
            </a:fld>
            <a:endParaRPr lang="en-US"/>
          </a:p>
        </p:txBody>
      </p:sp>
    </p:spTree>
    <p:extLst>
      <p:ext uri="{BB962C8B-B14F-4D97-AF65-F5344CB8AC3E}">
        <p14:creationId xmlns:p14="http://schemas.microsoft.com/office/powerpoint/2010/main" val="6251012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4E07AD-7BF2-8189-1344-04392EC0E86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F73E36F-35BB-7B4C-8717-E31177A18A6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CC88D18-1E02-DFEF-B8AB-425C40D43325}"/>
              </a:ext>
            </a:extLst>
          </p:cNvPr>
          <p:cNvSpPr>
            <a:spLocks noGrp="1"/>
          </p:cNvSpPr>
          <p:nvPr>
            <p:ph type="dt" sz="half" idx="10"/>
          </p:nvPr>
        </p:nvSpPr>
        <p:spPr/>
        <p:txBody>
          <a:bodyPr/>
          <a:lstStyle/>
          <a:p>
            <a:fld id="{E988E24D-8787-4E3C-A44F-6052CE4F2033}" type="datetimeFigureOut">
              <a:rPr lang="en-US" smtClean="0"/>
              <a:t>9/23/2025</a:t>
            </a:fld>
            <a:endParaRPr lang="en-US"/>
          </a:p>
        </p:txBody>
      </p:sp>
      <p:sp>
        <p:nvSpPr>
          <p:cNvPr id="5" name="Footer Placeholder 4">
            <a:extLst>
              <a:ext uri="{FF2B5EF4-FFF2-40B4-BE49-F238E27FC236}">
                <a16:creationId xmlns:a16="http://schemas.microsoft.com/office/drawing/2014/main" id="{6FB41B40-1FAC-9270-07C4-0C97CA108B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23F6208-1E4F-6B40-F773-85368A94EF2E}"/>
              </a:ext>
            </a:extLst>
          </p:cNvPr>
          <p:cNvSpPr>
            <a:spLocks noGrp="1"/>
          </p:cNvSpPr>
          <p:nvPr>
            <p:ph type="sldNum" sz="quarter" idx="12"/>
          </p:nvPr>
        </p:nvSpPr>
        <p:spPr/>
        <p:txBody>
          <a:bodyPr/>
          <a:lstStyle/>
          <a:p>
            <a:fld id="{0F8FD527-3482-453A-BDAD-66E1ACFA3EA9}" type="slidenum">
              <a:rPr lang="en-US" smtClean="0"/>
              <a:t>‹#›</a:t>
            </a:fld>
            <a:endParaRPr lang="en-US"/>
          </a:p>
        </p:txBody>
      </p:sp>
    </p:spTree>
    <p:extLst>
      <p:ext uri="{BB962C8B-B14F-4D97-AF65-F5344CB8AC3E}">
        <p14:creationId xmlns:p14="http://schemas.microsoft.com/office/powerpoint/2010/main" val="35365891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0565683-B756-4F55-B7A5-2226F7C783B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F531269-8102-758A-43C0-8E471B32061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5CA39A2-856F-7740-1117-93DA944F980D}"/>
              </a:ext>
            </a:extLst>
          </p:cNvPr>
          <p:cNvSpPr>
            <a:spLocks noGrp="1"/>
          </p:cNvSpPr>
          <p:nvPr>
            <p:ph type="dt" sz="half" idx="10"/>
          </p:nvPr>
        </p:nvSpPr>
        <p:spPr/>
        <p:txBody>
          <a:bodyPr/>
          <a:lstStyle/>
          <a:p>
            <a:fld id="{E988E24D-8787-4E3C-A44F-6052CE4F2033}" type="datetimeFigureOut">
              <a:rPr lang="en-US" smtClean="0"/>
              <a:t>9/23/2025</a:t>
            </a:fld>
            <a:endParaRPr lang="en-US"/>
          </a:p>
        </p:txBody>
      </p:sp>
      <p:sp>
        <p:nvSpPr>
          <p:cNvPr id="5" name="Footer Placeholder 4">
            <a:extLst>
              <a:ext uri="{FF2B5EF4-FFF2-40B4-BE49-F238E27FC236}">
                <a16:creationId xmlns:a16="http://schemas.microsoft.com/office/drawing/2014/main" id="{B41697C0-93D3-8094-4AAC-8D4917295C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9D94B9-E7A4-0E80-4C1B-5567E18D7E16}"/>
              </a:ext>
            </a:extLst>
          </p:cNvPr>
          <p:cNvSpPr>
            <a:spLocks noGrp="1"/>
          </p:cNvSpPr>
          <p:nvPr>
            <p:ph type="sldNum" sz="quarter" idx="12"/>
          </p:nvPr>
        </p:nvSpPr>
        <p:spPr/>
        <p:txBody>
          <a:bodyPr/>
          <a:lstStyle/>
          <a:p>
            <a:fld id="{0F8FD527-3482-453A-BDAD-66E1ACFA3EA9}" type="slidenum">
              <a:rPr lang="en-US" smtClean="0"/>
              <a:t>‹#›</a:t>
            </a:fld>
            <a:endParaRPr lang="en-US"/>
          </a:p>
        </p:txBody>
      </p:sp>
    </p:spTree>
    <p:extLst>
      <p:ext uri="{BB962C8B-B14F-4D97-AF65-F5344CB8AC3E}">
        <p14:creationId xmlns:p14="http://schemas.microsoft.com/office/powerpoint/2010/main" val="3051299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898C1B-95AB-72E3-ACEB-8DEFB1AF4C8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F41194E-FA1F-F5CB-C6DE-D40B6536498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F923AD-9BFE-6ECB-7EBF-A7DC7FCEA3DF}"/>
              </a:ext>
            </a:extLst>
          </p:cNvPr>
          <p:cNvSpPr>
            <a:spLocks noGrp="1"/>
          </p:cNvSpPr>
          <p:nvPr>
            <p:ph type="dt" sz="half" idx="10"/>
          </p:nvPr>
        </p:nvSpPr>
        <p:spPr/>
        <p:txBody>
          <a:bodyPr/>
          <a:lstStyle/>
          <a:p>
            <a:fld id="{E988E24D-8787-4E3C-A44F-6052CE4F2033}" type="datetimeFigureOut">
              <a:rPr lang="en-US" smtClean="0"/>
              <a:t>9/23/2025</a:t>
            </a:fld>
            <a:endParaRPr lang="en-US"/>
          </a:p>
        </p:txBody>
      </p:sp>
      <p:sp>
        <p:nvSpPr>
          <p:cNvPr id="5" name="Footer Placeholder 4">
            <a:extLst>
              <a:ext uri="{FF2B5EF4-FFF2-40B4-BE49-F238E27FC236}">
                <a16:creationId xmlns:a16="http://schemas.microsoft.com/office/drawing/2014/main" id="{70244AD4-21F8-A3CF-9829-E044D693689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B72F815-A28A-2860-2F2C-2CEF9BFE4018}"/>
              </a:ext>
            </a:extLst>
          </p:cNvPr>
          <p:cNvSpPr>
            <a:spLocks noGrp="1"/>
          </p:cNvSpPr>
          <p:nvPr>
            <p:ph type="sldNum" sz="quarter" idx="12"/>
          </p:nvPr>
        </p:nvSpPr>
        <p:spPr/>
        <p:txBody>
          <a:bodyPr/>
          <a:lstStyle/>
          <a:p>
            <a:fld id="{0F8FD527-3482-453A-BDAD-66E1ACFA3EA9}" type="slidenum">
              <a:rPr lang="en-US" smtClean="0"/>
              <a:t>‹#›</a:t>
            </a:fld>
            <a:endParaRPr lang="en-US"/>
          </a:p>
        </p:txBody>
      </p:sp>
    </p:spTree>
    <p:extLst>
      <p:ext uri="{BB962C8B-B14F-4D97-AF65-F5344CB8AC3E}">
        <p14:creationId xmlns:p14="http://schemas.microsoft.com/office/powerpoint/2010/main" val="11858199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3DF7BC-2D8E-AAFB-48C4-0B7C7015418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689363F-A6E3-B0C9-2E6B-4119E09BAE0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7AD644C-FC2A-38A3-17D3-374D9F6046FF}"/>
              </a:ext>
            </a:extLst>
          </p:cNvPr>
          <p:cNvSpPr>
            <a:spLocks noGrp="1"/>
          </p:cNvSpPr>
          <p:nvPr>
            <p:ph type="dt" sz="half" idx="10"/>
          </p:nvPr>
        </p:nvSpPr>
        <p:spPr/>
        <p:txBody>
          <a:bodyPr/>
          <a:lstStyle/>
          <a:p>
            <a:fld id="{E988E24D-8787-4E3C-A44F-6052CE4F2033}" type="datetimeFigureOut">
              <a:rPr lang="en-US" smtClean="0"/>
              <a:t>9/23/2025</a:t>
            </a:fld>
            <a:endParaRPr lang="en-US"/>
          </a:p>
        </p:txBody>
      </p:sp>
      <p:sp>
        <p:nvSpPr>
          <p:cNvPr id="5" name="Footer Placeholder 4">
            <a:extLst>
              <a:ext uri="{FF2B5EF4-FFF2-40B4-BE49-F238E27FC236}">
                <a16:creationId xmlns:a16="http://schemas.microsoft.com/office/drawing/2014/main" id="{01F51B49-8409-42DB-94C1-509965D585A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C2FAEE-BEAB-2CC9-79C4-642CFB4B822F}"/>
              </a:ext>
            </a:extLst>
          </p:cNvPr>
          <p:cNvSpPr>
            <a:spLocks noGrp="1"/>
          </p:cNvSpPr>
          <p:nvPr>
            <p:ph type="sldNum" sz="quarter" idx="12"/>
          </p:nvPr>
        </p:nvSpPr>
        <p:spPr/>
        <p:txBody>
          <a:bodyPr/>
          <a:lstStyle/>
          <a:p>
            <a:fld id="{0F8FD527-3482-453A-BDAD-66E1ACFA3EA9}" type="slidenum">
              <a:rPr lang="en-US" smtClean="0"/>
              <a:t>‹#›</a:t>
            </a:fld>
            <a:endParaRPr lang="en-US"/>
          </a:p>
        </p:txBody>
      </p:sp>
    </p:spTree>
    <p:extLst>
      <p:ext uri="{BB962C8B-B14F-4D97-AF65-F5344CB8AC3E}">
        <p14:creationId xmlns:p14="http://schemas.microsoft.com/office/powerpoint/2010/main" val="3007828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7C8724-C12A-B0DF-A4BB-3BE1676CE10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DE49854-CB1D-0C2F-6AEA-C83501CBA56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9454B49-4808-E752-3E05-902D72031CD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D0A43EF-9ACE-C501-8171-1B3E06689BD5}"/>
              </a:ext>
            </a:extLst>
          </p:cNvPr>
          <p:cNvSpPr>
            <a:spLocks noGrp="1"/>
          </p:cNvSpPr>
          <p:nvPr>
            <p:ph type="dt" sz="half" idx="10"/>
          </p:nvPr>
        </p:nvSpPr>
        <p:spPr/>
        <p:txBody>
          <a:bodyPr/>
          <a:lstStyle/>
          <a:p>
            <a:fld id="{E988E24D-8787-4E3C-A44F-6052CE4F2033}" type="datetimeFigureOut">
              <a:rPr lang="en-US" smtClean="0"/>
              <a:t>9/23/2025</a:t>
            </a:fld>
            <a:endParaRPr lang="en-US"/>
          </a:p>
        </p:txBody>
      </p:sp>
      <p:sp>
        <p:nvSpPr>
          <p:cNvPr id="6" name="Footer Placeholder 5">
            <a:extLst>
              <a:ext uri="{FF2B5EF4-FFF2-40B4-BE49-F238E27FC236}">
                <a16:creationId xmlns:a16="http://schemas.microsoft.com/office/drawing/2014/main" id="{1D33B4B4-510D-5522-7A60-73F9C39A2AA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466907C-7575-48AC-9AFF-632D17B4E494}"/>
              </a:ext>
            </a:extLst>
          </p:cNvPr>
          <p:cNvSpPr>
            <a:spLocks noGrp="1"/>
          </p:cNvSpPr>
          <p:nvPr>
            <p:ph type="sldNum" sz="quarter" idx="12"/>
          </p:nvPr>
        </p:nvSpPr>
        <p:spPr/>
        <p:txBody>
          <a:bodyPr/>
          <a:lstStyle/>
          <a:p>
            <a:fld id="{0F8FD527-3482-453A-BDAD-66E1ACFA3EA9}" type="slidenum">
              <a:rPr lang="en-US" smtClean="0"/>
              <a:t>‹#›</a:t>
            </a:fld>
            <a:endParaRPr lang="en-US"/>
          </a:p>
        </p:txBody>
      </p:sp>
    </p:spTree>
    <p:extLst>
      <p:ext uri="{BB962C8B-B14F-4D97-AF65-F5344CB8AC3E}">
        <p14:creationId xmlns:p14="http://schemas.microsoft.com/office/powerpoint/2010/main" val="2276028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0A7054-4BAC-C23A-9384-C31FF38CAEB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54F321E-11E0-2298-DA3A-C306844E655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0D6374F-4A84-D4FF-A7C9-85D930252D7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5FE645E-7A34-B70F-8A95-B7385DE5883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374274D-FEC5-6F34-36B5-8B007B189E1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57CCCC0-D181-D86A-ADBE-CE80E123DD59}"/>
              </a:ext>
            </a:extLst>
          </p:cNvPr>
          <p:cNvSpPr>
            <a:spLocks noGrp="1"/>
          </p:cNvSpPr>
          <p:nvPr>
            <p:ph type="dt" sz="half" idx="10"/>
          </p:nvPr>
        </p:nvSpPr>
        <p:spPr/>
        <p:txBody>
          <a:bodyPr/>
          <a:lstStyle/>
          <a:p>
            <a:fld id="{E988E24D-8787-4E3C-A44F-6052CE4F2033}" type="datetimeFigureOut">
              <a:rPr lang="en-US" smtClean="0"/>
              <a:t>9/23/2025</a:t>
            </a:fld>
            <a:endParaRPr lang="en-US"/>
          </a:p>
        </p:txBody>
      </p:sp>
      <p:sp>
        <p:nvSpPr>
          <p:cNvPr id="8" name="Footer Placeholder 7">
            <a:extLst>
              <a:ext uri="{FF2B5EF4-FFF2-40B4-BE49-F238E27FC236}">
                <a16:creationId xmlns:a16="http://schemas.microsoft.com/office/drawing/2014/main" id="{5DB1BC72-5E8C-04F5-DC2D-AEBF7AE38CA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3D39E45-08DD-A82E-6DB7-E0750081C9A1}"/>
              </a:ext>
            </a:extLst>
          </p:cNvPr>
          <p:cNvSpPr>
            <a:spLocks noGrp="1"/>
          </p:cNvSpPr>
          <p:nvPr>
            <p:ph type="sldNum" sz="quarter" idx="12"/>
          </p:nvPr>
        </p:nvSpPr>
        <p:spPr/>
        <p:txBody>
          <a:bodyPr/>
          <a:lstStyle/>
          <a:p>
            <a:fld id="{0F8FD527-3482-453A-BDAD-66E1ACFA3EA9}" type="slidenum">
              <a:rPr lang="en-US" smtClean="0"/>
              <a:t>‹#›</a:t>
            </a:fld>
            <a:endParaRPr lang="en-US"/>
          </a:p>
        </p:txBody>
      </p:sp>
    </p:spTree>
    <p:extLst>
      <p:ext uri="{BB962C8B-B14F-4D97-AF65-F5344CB8AC3E}">
        <p14:creationId xmlns:p14="http://schemas.microsoft.com/office/powerpoint/2010/main" val="12400928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59F704-53EF-2001-BD0B-10B88C07F72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660FD9B-C2BE-AFCB-F74D-B641380341AC}"/>
              </a:ext>
            </a:extLst>
          </p:cNvPr>
          <p:cNvSpPr>
            <a:spLocks noGrp="1"/>
          </p:cNvSpPr>
          <p:nvPr>
            <p:ph type="dt" sz="half" idx="10"/>
          </p:nvPr>
        </p:nvSpPr>
        <p:spPr/>
        <p:txBody>
          <a:bodyPr/>
          <a:lstStyle/>
          <a:p>
            <a:fld id="{E988E24D-8787-4E3C-A44F-6052CE4F2033}" type="datetimeFigureOut">
              <a:rPr lang="en-US" smtClean="0"/>
              <a:t>9/23/2025</a:t>
            </a:fld>
            <a:endParaRPr lang="en-US"/>
          </a:p>
        </p:txBody>
      </p:sp>
      <p:sp>
        <p:nvSpPr>
          <p:cNvPr id="4" name="Footer Placeholder 3">
            <a:extLst>
              <a:ext uri="{FF2B5EF4-FFF2-40B4-BE49-F238E27FC236}">
                <a16:creationId xmlns:a16="http://schemas.microsoft.com/office/drawing/2014/main" id="{885D43F7-C81F-0E53-3B88-97CB723A8D4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FCB3F71-FCD7-6F23-B6BC-48C899CC3E90}"/>
              </a:ext>
            </a:extLst>
          </p:cNvPr>
          <p:cNvSpPr>
            <a:spLocks noGrp="1"/>
          </p:cNvSpPr>
          <p:nvPr>
            <p:ph type="sldNum" sz="quarter" idx="12"/>
          </p:nvPr>
        </p:nvSpPr>
        <p:spPr/>
        <p:txBody>
          <a:bodyPr/>
          <a:lstStyle/>
          <a:p>
            <a:fld id="{0F8FD527-3482-453A-BDAD-66E1ACFA3EA9}" type="slidenum">
              <a:rPr lang="en-US" smtClean="0"/>
              <a:t>‹#›</a:t>
            </a:fld>
            <a:endParaRPr lang="en-US"/>
          </a:p>
        </p:txBody>
      </p:sp>
    </p:spTree>
    <p:extLst>
      <p:ext uri="{BB962C8B-B14F-4D97-AF65-F5344CB8AC3E}">
        <p14:creationId xmlns:p14="http://schemas.microsoft.com/office/powerpoint/2010/main" val="35097349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3013B9A-6EF6-0D98-2BB6-B4D2DBE49B16}"/>
              </a:ext>
            </a:extLst>
          </p:cNvPr>
          <p:cNvSpPr>
            <a:spLocks noGrp="1"/>
          </p:cNvSpPr>
          <p:nvPr>
            <p:ph type="dt" sz="half" idx="10"/>
          </p:nvPr>
        </p:nvSpPr>
        <p:spPr/>
        <p:txBody>
          <a:bodyPr/>
          <a:lstStyle/>
          <a:p>
            <a:fld id="{E988E24D-8787-4E3C-A44F-6052CE4F2033}" type="datetimeFigureOut">
              <a:rPr lang="en-US" smtClean="0"/>
              <a:t>9/23/2025</a:t>
            </a:fld>
            <a:endParaRPr lang="en-US"/>
          </a:p>
        </p:txBody>
      </p:sp>
      <p:sp>
        <p:nvSpPr>
          <p:cNvPr id="3" name="Footer Placeholder 2">
            <a:extLst>
              <a:ext uri="{FF2B5EF4-FFF2-40B4-BE49-F238E27FC236}">
                <a16:creationId xmlns:a16="http://schemas.microsoft.com/office/drawing/2014/main" id="{C14A1F64-5E8D-3A38-F6F0-949B69F17AC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FF999D0-93B3-FA8A-ADCA-5039EEC24C03}"/>
              </a:ext>
            </a:extLst>
          </p:cNvPr>
          <p:cNvSpPr>
            <a:spLocks noGrp="1"/>
          </p:cNvSpPr>
          <p:nvPr>
            <p:ph type="sldNum" sz="quarter" idx="12"/>
          </p:nvPr>
        </p:nvSpPr>
        <p:spPr/>
        <p:txBody>
          <a:bodyPr/>
          <a:lstStyle/>
          <a:p>
            <a:fld id="{0F8FD527-3482-453A-BDAD-66E1ACFA3EA9}" type="slidenum">
              <a:rPr lang="en-US" smtClean="0"/>
              <a:t>‹#›</a:t>
            </a:fld>
            <a:endParaRPr lang="en-US"/>
          </a:p>
        </p:txBody>
      </p:sp>
    </p:spTree>
    <p:extLst>
      <p:ext uri="{BB962C8B-B14F-4D97-AF65-F5344CB8AC3E}">
        <p14:creationId xmlns:p14="http://schemas.microsoft.com/office/powerpoint/2010/main" val="24495751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F2BDDB-3ED3-DFD4-C223-46F54178001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748B146-8F3D-5A71-96B0-4579A71BCD6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F5D6DD0-8769-ABE8-E50C-FC9E0A80E4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9C637ED-8050-EA79-8E20-3D5DD5149CAA}"/>
              </a:ext>
            </a:extLst>
          </p:cNvPr>
          <p:cNvSpPr>
            <a:spLocks noGrp="1"/>
          </p:cNvSpPr>
          <p:nvPr>
            <p:ph type="dt" sz="half" idx="10"/>
          </p:nvPr>
        </p:nvSpPr>
        <p:spPr/>
        <p:txBody>
          <a:bodyPr/>
          <a:lstStyle/>
          <a:p>
            <a:fld id="{E988E24D-8787-4E3C-A44F-6052CE4F2033}" type="datetimeFigureOut">
              <a:rPr lang="en-US" smtClean="0"/>
              <a:t>9/23/2025</a:t>
            </a:fld>
            <a:endParaRPr lang="en-US"/>
          </a:p>
        </p:txBody>
      </p:sp>
      <p:sp>
        <p:nvSpPr>
          <p:cNvPr id="6" name="Footer Placeholder 5">
            <a:extLst>
              <a:ext uri="{FF2B5EF4-FFF2-40B4-BE49-F238E27FC236}">
                <a16:creationId xmlns:a16="http://schemas.microsoft.com/office/drawing/2014/main" id="{B319E5B7-619F-FF84-0403-A2ACFD70F6C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8118B4C-D64D-4FE8-F9E6-4722CD4592F0}"/>
              </a:ext>
            </a:extLst>
          </p:cNvPr>
          <p:cNvSpPr>
            <a:spLocks noGrp="1"/>
          </p:cNvSpPr>
          <p:nvPr>
            <p:ph type="sldNum" sz="quarter" idx="12"/>
          </p:nvPr>
        </p:nvSpPr>
        <p:spPr/>
        <p:txBody>
          <a:bodyPr/>
          <a:lstStyle/>
          <a:p>
            <a:fld id="{0F8FD527-3482-453A-BDAD-66E1ACFA3EA9}" type="slidenum">
              <a:rPr lang="en-US" smtClean="0"/>
              <a:t>‹#›</a:t>
            </a:fld>
            <a:endParaRPr lang="en-US"/>
          </a:p>
        </p:txBody>
      </p:sp>
    </p:spTree>
    <p:extLst>
      <p:ext uri="{BB962C8B-B14F-4D97-AF65-F5344CB8AC3E}">
        <p14:creationId xmlns:p14="http://schemas.microsoft.com/office/powerpoint/2010/main" val="16618421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6E1E1D-5CB2-BB5B-A770-75069623FCC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FE635F8-11EC-AADF-1EA2-14AE7829263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DDCA0B8-61DF-F78E-BC2D-2EEF0DC18B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A1B37B6-0449-4D97-8520-F37627E67F57}"/>
              </a:ext>
            </a:extLst>
          </p:cNvPr>
          <p:cNvSpPr>
            <a:spLocks noGrp="1"/>
          </p:cNvSpPr>
          <p:nvPr>
            <p:ph type="dt" sz="half" idx="10"/>
          </p:nvPr>
        </p:nvSpPr>
        <p:spPr/>
        <p:txBody>
          <a:bodyPr/>
          <a:lstStyle/>
          <a:p>
            <a:fld id="{E988E24D-8787-4E3C-A44F-6052CE4F2033}" type="datetimeFigureOut">
              <a:rPr lang="en-US" smtClean="0"/>
              <a:t>9/23/2025</a:t>
            </a:fld>
            <a:endParaRPr lang="en-US"/>
          </a:p>
        </p:txBody>
      </p:sp>
      <p:sp>
        <p:nvSpPr>
          <p:cNvPr id="6" name="Footer Placeholder 5">
            <a:extLst>
              <a:ext uri="{FF2B5EF4-FFF2-40B4-BE49-F238E27FC236}">
                <a16:creationId xmlns:a16="http://schemas.microsoft.com/office/drawing/2014/main" id="{D388307C-28E9-EA87-A087-B40C77C9B3F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548EDC8-CBD6-75DC-5E65-325E1229095F}"/>
              </a:ext>
            </a:extLst>
          </p:cNvPr>
          <p:cNvSpPr>
            <a:spLocks noGrp="1"/>
          </p:cNvSpPr>
          <p:nvPr>
            <p:ph type="sldNum" sz="quarter" idx="12"/>
          </p:nvPr>
        </p:nvSpPr>
        <p:spPr/>
        <p:txBody>
          <a:bodyPr/>
          <a:lstStyle/>
          <a:p>
            <a:fld id="{0F8FD527-3482-453A-BDAD-66E1ACFA3EA9}" type="slidenum">
              <a:rPr lang="en-US" smtClean="0"/>
              <a:t>‹#›</a:t>
            </a:fld>
            <a:endParaRPr lang="en-US"/>
          </a:p>
        </p:txBody>
      </p:sp>
    </p:spTree>
    <p:extLst>
      <p:ext uri="{BB962C8B-B14F-4D97-AF65-F5344CB8AC3E}">
        <p14:creationId xmlns:p14="http://schemas.microsoft.com/office/powerpoint/2010/main" val="4164243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64FBDD8-B64B-4402-FC2F-79AB0C2537B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A262E32-8C88-187C-C13E-60D8D4E4CF9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6D341FC-F57B-4FA0-8E15-2B3D3A466C7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88E24D-8787-4E3C-A44F-6052CE4F2033}" type="datetimeFigureOut">
              <a:rPr lang="en-US" smtClean="0"/>
              <a:t>9/23/2025</a:t>
            </a:fld>
            <a:endParaRPr lang="en-US"/>
          </a:p>
        </p:txBody>
      </p:sp>
      <p:sp>
        <p:nvSpPr>
          <p:cNvPr id="5" name="Footer Placeholder 4">
            <a:extLst>
              <a:ext uri="{FF2B5EF4-FFF2-40B4-BE49-F238E27FC236}">
                <a16:creationId xmlns:a16="http://schemas.microsoft.com/office/drawing/2014/main" id="{A1DB3845-063D-246F-45B0-6ECAB5A0079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00E5F44-BE39-B284-3A2C-7FD9D370287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8FD527-3482-453A-BDAD-66E1ACFA3EA9}" type="slidenum">
              <a:rPr lang="en-US" smtClean="0"/>
              <a:t>‹#›</a:t>
            </a:fld>
            <a:endParaRPr lang="en-US"/>
          </a:p>
        </p:txBody>
      </p:sp>
    </p:spTree>
    <p:extLst>
      <p:ext uri="{BB962C8B-B14F-4D97-AF65-F5344CB8AC3E}">
        <p14:creationId xmlns:p14="http://schemas.microsoft.com/office/powerpoint/2010/main" val="39753876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youtu.be/VxuWIXdYYyQ"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 name="TextBox 61">
            <a:extLst>
              <a:ext uri="{FF2B5EF4-FFF2-40B4-BE49-F238E27FC236}">
                <a16:creationId xmlns:a16="http://schemas.microsoft.com/office/drawing/2014/main" id="{40D2AC0E-8BFB-401F-9FD6-A4E562C4778D}"/>
              </a:ext>
            </a:extLst>
          </p:cNvPr>
          <p:cNvSpPr txBox="1"/>
          <p:nvPr/>
        </p:nvSpPr>
        <p:spPr>
          <a:xfrm>
            <a:off x="39677" y="5100706"/>
            <a:ext cx="5047488" cy="276999"/>
          </a:xfrm>
          <a:prstGeom prst="rect">
            <a:avLst/>
          </a:prstGeom>
          <a:noFill/>
        </p:spPr>
        <p:txBody>
          <a:bodyPr wrap="square">
            <a:spAutoFit/>
          </a:bodyPr>
          <a:lstStyle/>
          <a:p>
            <a:pPr marL="174625" indent="-174625" algn="just">
              <a:buClr>
                <a:srgbClr val="28A6DF"/>
              </a:buClr>
              <a:buSzPct val="120000"/>
              <a:buFont typeface="Montserrat" panose="00000500000000000000" pitchFamily="50" charset="0"/>
              <a:buChar char="›"/>
            </a:pPr>
            <a:endParaRPr lang="en-US" sz="1200" i="1" dirty="0">
              <a:latin typeface="Montserrat" panose="00000500000000000000" pitchFamily="50" charset="0"/>
            </a:endParaRPr>
          </a:p>
        </p:txBody>
      </p:sp>
      <p:sp>
        <p:nvSpPr>
          <p:cNvPr id="15" name="TextBox 14">
            <a:extLst>
              <a:ext uri="{FF2B5EF4-FFF2-40B4-BE49-F238E27FC236}">
                <a16:creationId xmlns:a16="http://schemas.microsoft.com/office/drawing/2014/main" id="{60BA598E-9998-4697-8480-B444D32C63CE}"/>
              </a:ext>
            </a:extLst>
          </p:cNvPr>
          <p:cNvSpPr txBox="1"/>
          <p:nvPr/>
        </p:nvSpPr>
        <p:spPr>
          <a:xfrm>
            <a:off x="4676479" y="243512"/>
            <a:ext cx="7059584" cy="6370975"/>
          </a:xfrm>
          <a:prstGeom prst="rect">
            <a:avLst/>
          </a:prstGeom>
          <a:noFill/>
        </p:spPr>
        <p:txBody>
          <a:bodyPr wrap="square">
            <a:spAutoFit/>
          </a:bodyPr>
          <a:lstStyle/>
          <a:p>
            <a:pPr algn="just">
              <a:buClr>
                <a:srgbClr val="28A6DF"/>
              </a:buClr>
              <a:buSzPct val="120000"/>
            </a:pPr>
            <a:r>
              <a:rPr lang="en-US" sz="1200" b="0" i="0" u="none" strike="noStrike" dirty="0">
                <a:solidFill>
                  <a:srgbClr val="00B0F0"/>
                </a:solidFill>
                <a:effectLst/>
                <a:latin typeface="Montserrat" pitchFamily="2" charset="77"/>
                <a:hlinkClick r:id="rId3">
                  <a:extLst>
                    <a:ext uri="{A12FA001-AC4F-418D-AE19-62706E023703}">
                      <ahyp:hlinkClr xmlns:ahyp="http://schemas.microsoft.com/office/drawing/2018/hyperlinkcolor" val="tx"/>
                    </a:ext>
                  </a:extLst>
                </a:hlinkClick>
              </a:rPr>
              <a:t>Technology is Reinventing Humanity | </a:t>
            </a:r>
            <a:r>
              <a:rPr lang="en-US" sz="1200" b="0" i="0" u="none" strike="noStrike" dirty="0" err="1">
                <a:solidFill>
                  <a:srgbClr val="00B0F0"/>
                </a:solidFill>
                <a:effectLst/>
                <a:latin typeface="Montserrat" pitchFamily="2" charset="77"/>
                <a:hlinkClick r:id="rId3">
                  <a:extLst>
                    <a:ext uri="{A12FA001-AC4F-418D-AE19-62706E023703}">
                      <ahyp:hlinkClr xmlns:ahyp="http://schemas.microsoft.com/office/drawing/2018/hyperlinkcolor" val="tx"/>
                    </a:ext>
                  </a:extLst>
                </a:hlinkClick>
              </a:rPr>
              <a:t>TedX</a:t>
            </a:r>
            <a:endParaRPr lang="en-US" sz="1200" b="0" i="0" u="none" strike="noStrike" dirty="0">
              <a:solidFill>
                <a:srgbClr val="00B0F0"/>
              </a:solidFill>
              <a:effectLst/>
              <a:latin typeface="Montserrat" pitchFamily="2" charset="77"/>
            </a:endParaRPr>
          </a:p>
          <a:p>
            <a:pPr algn="just">
              <a:buClr>
                <a:srgbClr val="28A6DF"/>
              </a:buClr>
              <a:buSzPct val="120000"/>
            </a:pPr>
            <a:endParaRPr lang="en-US" sz="1200" b="0" i="0" dirty="0">
              <a:solidFill>
                <a:prstClr val="black"/>
              </a:solidFill>
              <a:effectLst/>
              <a:latin typeface="Montserrat" panose="02000505000000020004" pitchFamily="2" charset="0"/>
            </a:endParaRPr>
          </a:p>
          <a:p>
            <a:pPr marL="174625" indent="-174625" algn="just">
              <a:buClr>
                <a:srgbClr val="28A6DF"/>
              </a:buClr>
              <a:buSzPct val="120000"/>
              <a:buFont typeface="Montserrat" panose="00000500000000000000" pitchFamily="50" charset="0"/>
              <a:buChar char="›"/>
            </a:pPr>
            <a:r>
              <a:rPr lang="en-US" sz="1200" b="0" i="0" dirty="0">
                <a:solidFill>
                  <a:srgbClr val="1B1B1E"/>
                </a:solidFill>
                <a:effectLst/>
                <a:latin typeface="Montserrat" pitchFamily="2" charset="77"/>
              </a:rPr>
              <a:t>Dr Jordan Nguyen is a leading Australian engineer, inventor and innovator, who is committed to improving as many lives as possible, as well as becoming a driving force behind both human and technological evolution as we move into the future.</a:t>
            </a:r>
          </a:p>
          <a:p>
            <a:pPr marL="174625" indent="-174625" algn="just">
              <a:buClr>
                <a:srgbClr val="28A6DF"/>
              </a:buClr>
              <a:buSzPct val="120000"/>
              <a:buFont typeface="Montserrat" panose="00000500000000000000" pitchFamily="50" charset="0"/>
              <a:buChar char="›"/>
            </a:pPr>
            <a:endParaRPr lang="en-US" sz="1200" dirty="0">
              <a:solidFill>
                <a:srgbClr val="1B1B1E"/>
              </a:solidFill>
              <a:latin typeface="Montserrat" pitchFamily="2" charset="77"/>
            </a:endParaRPr>
          </a:p>
          <a:p>
            <a:pPr marL="174625" indent="-174625" algn="just">
              <a:buClr>
                <a:srgbClr val="28A6DF"/>
              </a:buClr>
              <a:buSzPct val="120000"/>
              <a:buFont typeface="Montserrat" panose="00000500000000000000" pitchFamily="50" charset="0"/>
              <a:buChar char="›"/>
            </a:pPr>
            <a:r>
              <a:rPr lang="en-US" sz="1200" b="0" i="0" dirty="0">
                <a:solidFill>
                  <a:srgbClr val="1B1B1E"/>
                </a:solidFill>
                <a:effectLst/>
                <a:latin typeface="Montserrat" pitchFamily="2" charset="77"/>
              </a:rPr>
              <a:t>An internationally renowned engineer for humanity, Jordan designs life-changing technologies to transform the lives of people with disabilities and the elderly through his role as founder of </a:t>
            </a:r>
            <a:r>
              <a:rPr lang="en-US" sz="1200" b="0" i="0" dirty="0" err="1">
                <a:solidFill>
                  <a:srgbClr val="1B1B1E"/>
                </a:solidFill>
                <a:effectLst/>
                <a:latin typeface="Montserrat" pitchFamily="2" charset="77"/>
              </a:rPr>
              <a:t>Psykinetic</a:t>
            </a:r>
            <a:r>
              <a:rPr lang="en-US" sz="1200" b="0" i="0" dirty="0">
                <a:solidFill>
                  <a:srgbClr val="1B1B1E"/>
                </a:solidFill>
                <a:effectLst/>
                <a:latin typeface="Montserrat" pitchFamily="2" charset="77"/>
              </a:rPr>
              <a:t>, a social business committed to bringing positive, sustainable and life-altering change.</a:t>
            </a:r>
          </a:p>
          <a:p>
            <a:pPr marL="174625" indent="-174625" algn="just">
              <a:buClr>
                <a:srgbClr val="28A6DF"/>
              </a:buClr>
              <a:buSzPct val="120000"/>
              <a:buFont typeface="Montserrat" panose="00000500000000000000" pitchFamily="50" charset="0"/>
              <a:buChar char="›"/>
            </a:pPr>
            <a:endParaRPr lang="en-US" sz="1200" dirty="0">
              <a:solidFill>
                <a:srgbClr val="1B1B1E"/>
              </a:solidFill>
              <a:latin typeface="Montserrat" pitchFamily="2" charset="77"/>
            </a:endParaRPr>
          </a:p>
          <a:p>
            <a:pPr marL="174625" indent="-174625" algn="just">
              <a:buClr>
                <a:srgbClr val="28A6DF"/>
              </a:buClr>
              <a:buSzPct val="120000"/>
              <a:buFont typeface="Montserrat" panose="00000500000000000000" pitchFamily="50" charset="0"/>
              <a:buChar char="›"/>
            </a:pPr>
            <a:r>
              <a:rPr lang="en-US" sz="1200" b="0" i="0" dirty="0">
                <a:solidFill>
                  <a:srgbClr val="1B1B1E"/>
                </a:solidFill>
                <a:effectLst/>
                <a:latin typeface="Montserrat" pitchFamily="2" charset="77"/>
              </a:rPr>
              <a:t>Author of A HUMAN'S GUIDE TO THE FUTURE (with Pan Macmillan), Jordan is also an award-winning documentary maker and presenter. In 2016 he collaborated with the Australian based production company, The Feds, and the ABC Catalyst to create and present his first TV documentary Becoming Superhuman, which went on to win many prestigious awards both locally and internationally.</a:t>
            </a:r>
          </a:p>
          <a:p>
            <a:pPr algn="just">
              <a:buClr>
                <a:srgbClr val="28A6DF"/>
              </a:buClr>
              <a:buSzPct val="120000"/>
            </a:pPr>
            <a:endParaRPr lang="en-US" sz="1200" dirty="0">
              <a:latin typeface="Montserrat" panose="02000505000000020004" pitchFamily="2" charset="0"/>
            </a:endParaRPr>
          </a:p>
          <a:p>
            <a:pPr algn="just">
              <a:buClr>
                <a:srgbClr val="28A6DF"/>
              </a:buClr>
              <a:buSzPct val="120000"/>
            </a:pPr>
            <a:r>
              <a:rPr lang="en-US" sz="1200" b="1" dirty="0">
                <a:latin typeface="Montserrat" panose="02000505000000020004" pitchFamily="2" charset="0"/>
              </a:rPr>
              <a:t>Take Aways:</a:t>
            </a:r>
          </a:p>
          <a:p>
            <a:pPr marL="174625" indent="-174625" algn="just">
              <a:buClr>
                <a:srgbClr val="28A6DF"/>
              </a:buClr>
              <a:buSzPct val="120000"/>
              <a:buFont typeface="Montserrat" panose="00000500000000000000" pitchFamily="50" charset="0"/>
              <a:buChar char="›"/>
            </a:pPr>
            <a:r>
              <a:rPr lang="en-US" sz="1200" b="0" i="0" dirty="0">
                <a:solidFill>
                  <a:srgbClr val="1B1B1E"/>
                </a:solidFill>
                <a:effectLst/>
                <a:latin typeface="Montserrat" pitchFamily="2" charset="77"/>
              </a:rPr>
              <a:t>Awe-inspiring, thought-provoking, big-picture talks to entertain, educate, and stretch the minds of audiences</a:t>
            </a:r>
          </a:p>
          <a:p>
            <a:pPr marL="174625" indent="-174625" algn="just">
              <a:buClr>
                <a:srgbClr val="28A6DF"/>
              </a:buClr>
              <a:buSzPct val="120000"/>
              <a:buFont typeface="Montserrat" panose="00000500000000000000" pitchFamily="50" charset="0"/>
              <a:buChar char="›"/>
            </a:pPr>
            <a:r>
              <a:rPr lang="en-US" sz="1200" b="0" i="0" dirty="0">
                <a:solidFill>
                  <a:srgbClr val="1B1B1E"/>
                </a:solidFill>
                <a:effectLst/>
                <a:latin typeface="Montserrat" pitchFamily="2" charset="77"/>
              </a:rPr>
              <a:t>Motivational / Inspiration talks to empower and activate audiences to tackle new challenges and collaborations</a:t>
            </a:r>
          </a:p>
          <a:p>
            <a:pPr marL="174625" indent="-174625" algn="just">
              <a:buClr>
                <a:srgbClr val="28A6DF"/>
              </a:buClr>
              <a:buSzPct val="120000"/>
              <a:buFont typeface="Montserrat" panose="00000500000000000000" pitchFamily="50" charset="0"/>
              <a:buChar char="›"/>
            </a:pPr>
            <a:r>
              <a:rPr lang="en-US" sz="1200" b="0" i="0" dirty="0">
                <a:solidFill>
                  <a:srgbClr val="1B1B1E"/>
                </a:solidFill>
                <a:effectLst/>
                <a:latin typeface="Montserrat" pitchFamily="2" charset="77"/>
              </a:rPr>
              <a:t>Creativity and new ways of thinking from a story-led, humanity-</a:t>
            </a:r>
            <a:r>
              <a:rPr lang="en-US" sz="1200" b="0" i="0" dirty="0" err="1">
                <a:solidFill>
                  <a:srgbClr val="1B1B1E"/>
                </a:solidFill>
                <a:effectLst/>
                <a:latin typeface="Montserrat" pitchFamily="2" charset="77"/>
              </a:rPr>
              <a:t>focussed</a:t>
            </a:r>
            <a:r>
              <a:rPr lang="en-US" sz="1200" b="0" i="0" dirty="0">
                <a:solidFill>
                  <a:srgbClr val="1B1B1E"/>
                </a:solidFill>
                <a:effectLst/>
                <a:latin typeface="Montserrat" pitchFamily="2" charset="77"/>
              </a:rPr>
              <a:t> technology creation perspective</a:t>
            </a:r>
          </a:p>
          <a:p>
            <a:pPr marL="174625" indent="-174625" algn="just">
              <a:buClr>
                <a:srgbClr val="28A6DF"/>
              </a:buClr>
              <a:buSzPct val="120000"/>
              <a:buFont typeface="Montserrat" panose="00000500000000000000" pitchFamily="50" charset="0"/>
              <a:buChar char="›"/>
            </a:pPr>
            <a:r>
              <a:rPr lang="en-US" sz="1200" b="0" i="0" dirty="0">
                <a:solidFill>
                  <a:srgbClr val="1B1B1E"/>
                </a:solidFill>
                <a:effectLst/>
                <a:latin typeface="Montserrat" pitchFamily="2" charset="77"/>
              </a:rPr>
              <a:t>Sci-fi technologies changing the world and how these will affect our businesses</a:t>
            </a:r>
          </a:p>
          <a:p>
            <a:pPr marL="174625" indent="-174625" algn="just">
              <a:buClr>
                <a:srgbClr val="28A6DF"/>
              </a:buClr>
              <a:buSzPct val="120000"/>
              <a:buFont typeface="Montserrat" panose="00000500000000000000" pitchFamily="50" charset="0"/>
              <a:buChar char="›"/>
            </a:pPr>
            <a:r>
              <a:rPr lang="en-US" sz="1200" b="0" i="0" dirty="0">
                <a:solidFill>
                  <a:srgbClr val="1B1B1E"/>
                </a:solidFill>
                <a:effectLst/>
                <a:latin typeface="Montserrat" pitchFamily="2" charset="77"/>
              </a:rPr>
              <a:t>STEM/STEAM and the important characteristics and traits for future careers</a:t>
            </a:r>
          </a:p>
          <a:p>
            <a:pPr marL="174625" indent="-174625" algn="just">
              <a:buClr>
                <a:srgbClr val="28A6DF"/>
              </a:buClr>
              <a:buSzPct val="120000"/>
              <a:buFont typeface="Montserrat" panose="00000500000000000000" pitchFamily="50" charset="0"/>
              <a:buChar char="›"/>
            </a:pPr>
            <a:r>
              <a:rPr lang="en-US" sz="1200" b="0" i="0" dirty="0">
                <a:solidFill>
                  <a:srgbClr val="1B1B1E"/>
                </a:solidFill>
                <a:effectLst/>
                <a:latin typeface="Montserrat" pitchFamily="2" charset="77"/>
              </a:rPr>
              <a:t>Next generations coming through and why businesses must prepare for a changing workforce</a:t>
            </a:r>
          </a:p>
          <a:p>
            <a:pPr algn="just">
              <a:buClr>
                <a:srgbClr val="28A6DF"/>
              </a:buClr>
              <a:buSzPct val="120000"/>
            </a:pPr>
            <a:endParaRPr lang="en-US" sz="1200" b="0" i="0" dirty="0">
              <a:effectLst/>
              <a:latin typeface="Montserrat" pitchFamily="2" charset="77"/>
            </a:endParaRPr>
          </a:p>
          <a:p>
            <a:pPr algn="just">
              <a:buClr>
                <a:srgbClr val="28A6DF"/>
              </a:buClr>
              <a:buSzPct val="120000"/>
            </a:pPr>
            <a:r>
              <a:rPr lang="en-US" sz="1200" b="1" dirty="0">
                <a:latin typeface="Montserrat" pitchFamily="2" charset="77"/>
              </a:rPr>
              <a:t>Keynote Categories:</a:t>
            </a:r>
          </a:p>
          <a:p>
            <a:pPr marL="174625" indent="-174625" algn="just">
              <a:buClr>
                <a:srgbClr val="28A6DF"/>
              </a:buClr>
              <a:buSzPct val="120000"/>
              <a:buFont typeface="Montserrat" panose="00000500000000000000" pitchFamily="50" charset="0"/>
              <a:buChar char="›"/>
            </a:pPr>
            <a:r>
              <a:rPr lang="en-US" sz="1200" b="0" i="0" dirty="0">
                <a:solidFill>
                  <a:srgbClr val="1B1B1E"/>
                </a:solidFill>
                <a:effectLst/>
                <a:latin typeface="Montserrat" pitchFamily="2" charset="77"/>
              </a:rPr>
              <a:t>Beyond Superhuman: Technology for Humanity</a:t>
            </a:r>
            <a:endParaRPr lang="en-US" sz="1200" dirty="0">
              <a:solidFill>
                <a:srgbClr val="1B1B1E"/>
              </a:solidFill>
              <a:latin typeface="Montserrat" pitchFamily="2" charset="77"/>
            </a:endParaRPr>
          </a:p>
          <a:p>
            <a:pPr marL="174625" indent="-174625" algn="just">
              <a:buClr>
                <a:srgbClr val="28A6DF"/>
              </a:buClr>
              <a:buSzPct val="120000"/>
              <a:buFont typeface="Montserrat" panose="00000500000000000000" pitchFamily="50" charset="0"/>
              <a:buChar char="›"/>
            </a:pPr>
            <a:r>
              <a:rPr lang="en-US" sz="1200" b="0" i="0" dirty="0">
                <a:solidFill>
                  <a:srgbClr val="1B1B1E"/>
                </a:solidFill>
                <a:effectLst/>
                <a:latin typeface="Montserrat" pitchFamily="2" charset="77"/>
              </a:rPr>
              <a:t>AI, Evolving Technology &amp; the Human Experience</a:t>
            </a:r>
          </a:p>
          <a:p>
            <a:pPr marL="174625" indent="-174625" algn="just">
              <a:buClr>
                <a:srgbClr val="28A6DF"/>
              </a:buClr>
              <a:buSzPct val="120000"/>
              <a:buFont typeface="Montserrat" panose="00000500000000000000" pitchFamily="50" charset="0"/>
              <a:buChar char="›"/>
            </a:pPr>
            <a:r>
              <a:rPr lang="en-US" sz="1200" dirty="0">
                <a:solidFill>
                  <a:srgbClr val="1B1B1E"/>
                </a:solidFill>
                <a:latin typeface="Montserrat" pitchFamily="2" charset="77"/>
              </a:rPr>
              <a:t>Digital Transformation &amp; Future Transformations </a:t>
            </a:r>
            <a:endParaRPr lang="en-US" sz="1200" b="0" i="0" dirty="0">
              <a:solidFill>
                <a:srgbClr val="1B1B1E"/>
              </a:solidFill>
              <a:effectLst/>
              <a:latin typeface="Montserrat" pitchFamily="2" charset="77"/>
            </a:endParaRPr>
          </a:p>
          <a:p>
            <a:pPr algn="just">
              <a:buClr>
                <a:srgbClr val="28A6DF"/>
              </a:buClr>
              <a:buSzPct val="120000"/>
            </a:pPr>
            <a:endParaRPr lang="en-US" sz="1200" dirty="0">
              <a:latin typeface="Montserrat" panose="00000500000000000000" pitchFamily="2" charset="0"/>
            </a:endParaRPr>
          </a:p>
        </p:txBody>
      </p:sp>
      <p:sp>
        <p:nvSpPr>
          <p:cNvPr id="12" name="Title 1">
            <a:extLst>
              <a:ext uri="{FF2B5EF4-FFF2-40B4-BE49-F238E27FC236}">
                <a16:creationId xmlns:a16="http://schemas.microsoft.com/office/drawing/2014/main" id="{81E9C843-D5FA-457E-B926-84EBA9EEFF56}"/>
              </a:ext>
            </a:extLst>
          </p:cNvPr>
          <p:cNvSpPr txBox="1">
            <a:spLocks/>
          </p:cNvSpPr>
          <p:nvPr/>
        </p:nvSpPr>
        <p:spPr>
          <a:xfrm>
            <a:off x="269895" y="3190934"/>
            <a:ext cx="4479040" cy="1130688"/>
          </a:xfrm>
          <a:prstGeom prst="rect">
            <a:avLst/>
          </a:prstGeom>
        </p:spPr>
        <p:txBody>
          <a:bodyPr vert="horz" lIns="91440" tIns="45720" rIns="91440" bIns="45720" rtlCol="0" anchor="ctr">
            <a:noAutofit/>
          </a:bodyPr>
          <a:lstStyle>
            <a:defPPr>
              <a:defRPr lang="LID4096"/>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2800" b="1" dirty="0">
                <a:latin typeface="LEMON MILK" panose="00000500000000000000" pitchFamily="50" charset="0"/>
              </a:rPr>
              <a:t>Dr. Jordan Nguyen</a:t>
            </a:r>
          </a:p>
          <a:p>
            <a:pPr algn="ctr"/>
            <a:r>
              <a:rPr lang="en-US" sz="1600" b="0" dirty="0">
                <a:solidFill>
                  <a:schemeClr val="tx1"/>
                </a:solidFill>
              </a:rPr>
              <a:t>Biomedical Engineer &amp; Technology Futurist</a:t>
            </a:r>
            <a:endParaRPr lang="en-US" dirty="0">
              <a:solidFill>
                <a:schemeClr val="tx1"/>
              </a:solidFill>
              <a:latin typeface="Montserrat" panose="02000505000000020004" pitchFamily="2" charset="0"/>
            </a:endParaRPr>
          </a:p>
        </p:txBody>
      </p:sp>
      <p:cxnSp>
        <p:nvCxnSpPr>
          <p:cNvPr id="20" name="Straight Connector 19">
            <a:extLst>
              <a:ext uri="{FF2B5EF4-FFF2-40B4-BE49-F238E27FC236}">
                <a16:creationId xmlns:a16="http://schemas.microsoft.com/office/drawing/2014/main" id="{77C00563-F78D-4CA8-B366-24E0BB5C42ED}"/>
              </a:ext>
            </a:extLst>
          </p:cNvPr>
          <p:cNvCxnSpPr>
            <a:cxnSpLocks/>
          </p:cNvCxnSpPr>
          <p:nvPr/>
        </p:nvCxnSpPr>
        <p:spPr>
          <a:xfrm>
            <a:off x="450363" y="4273956"/>
            <a:ext cx="4226116" cy="0"/>
          </a:xfrm>
          <a:prstGeom prst="line">
            <a:avLst/>
          </a:prstGeom>
        </p:spPr>
        <p:style>
          <a:lnRef idx="1">
            <a:schemeClr val="accent1"/>
          </a:lnRef>
          <a:fillRef idx="0">
            <a:schemeClr val="accent1"/>
          </a:fillRef>
          <a:effectRef idx="0">
            <a:schemeClr val="accent1"/>
          </a:effectRef>
          <a:fontRef idx="minor">
            <a:schemeClr val="tx1"/>
          </a:fontRef>
        </p:style>
      </p:cxnSp>
      <p:sp>
        <p:nvSpPr>
          <p:cNvPr id="3" name="TextBox 18">
            <a:extLst>
              <a:ext uri="{FF2B5EF4-FFF2-40B4-BE49-F238E27FC236}">
                <a16:creationId xmlns:a16="http://schemas.microsoft.com/office/drawing/2014/main" id="{45FCC3F6-A60F-24F8-6204-AE6A8176BA81}"/>
              </a:ext>
            </a:extLst>
          </p:cNvPr>
          <p:cNvSpPr txBox="1"/>
          <p:nvPr/>
        </p:nvSpPr>
        <p:spPr>
          <a:xfrm>
            <a:off x="760218" y="4792518"/>
            <a:ext cx="3606401" cy="507831"/>
          </a:xfrm>
          <a:prstGeom prst="rect">
            <a:avLst/>
          </a:prstGeom>
          <a:noFill/>
        </p:spPr>
        <p:txBody>
          <a:bodyPr wrap="square" rtlCol="0">
            <a:spAutoFit/>
          </a:bodyPr>
          <a:lstStyle>
            <a:defPPr>
              <a:defRPr lang="LID4096"/>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900" i="1" dirty="0">
                <a:latin typeface="Montserrat" panose="00000500000000000000" pitchFamily="50" charset="0"/>
              </a:rPr>
              <a:t>*Client is responsible for round-trip airfare, ground transportation in event city, hotel accommodations and incidentals for up to two nights</a:t>
            </a:r>
          </a:p>
        </p:txBody>
      </p:sp>
      <p:pic>
        <p:nvPicPr>
          <p:cNvPr id="22" name="Picture 4">
            <a:extLst>
              <a:ext uri="{FF2B5EF4-FFF2-40B4-BE49-F238E27FC236}">
                <a16:creationId xmlns:a16="http://schemas.microsoft.com/office/drawing/2014/main" id="{C0D1A633-276D-2F5E-5BB8-833D51DDC00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l="16402" r="16402"/>
          <a:stretch/>
        </p:blipFill>
        <p:spPr bwMode="auto">
          <a:xfrm>
            <a:off x="1355180" y="652528"/>
            <a:ext cx="2546010" cy="2603028"/>
          </a:xfrm>
          <a:prstGeom prst="ellipse">
            <a:avLst/>
          </a:prstGeom>
          <a:noFill/>
          <a:extLst>
            <a:ext uri="{909E8E84-426E-40DD-AFC4-6F175D3DCCD1}">
              <a14:hiddenFill xmlns:a14="http://schemas.microsoft.com/office/drawing/2010/main">
                <a:solidFill>
                  <a:srgbClr val="FFFFFF"/>
                </a:solidFill>
              </a14:hiddenFill>
            </a:ext>
          </a:extLst>
        </p:spPr>
      </p:pic>
      <p:pic>
        <p:nvPicPr>
          <p:cNvPr id="34" name="Picture 33" descr="A person standing in front of a poster&#10;&#10;Description automatically generated">
            <a:extLst>
              <a:ext uri="{FF2B5EF4-FFF2-40B4-BE49-F238E27FC236}">
                <a16:creationId xmlns:a16="http://schemas.microsoft.com/office/drawing/2014/main" id="{57C69B86-6AAC-D11B-BFA1-9FC7ED4BA11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039250" y="5250608"/>
            <a:ext cx="1006167" cy="1524495"/>
          </a:xfrm>
          <a:prstGeom prst="rect">
            <a:avLst/>
          </a:prstGeom>
        </p:spPr>
      </p:pic>
    </p:spTree>
    <p:extLst>
      <p:ext uri="{BB962C8B-B14F-4D97-AF65-F5344CB8AC3E}">
        <p14:creationId xmlns:p14="http://schemas.microsoft.com/office/powerpoint/2010/main" val="2509004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5554</TotalTime>
  <Words>299</Words>
  <Application>Microsoft Office PowerPoint</Application>
  <PresentationFormat>Widescreen</PresentationFormat>
  <Paragraphs>24</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LEMON MILK</vt:lpstr>
      <vt:lpstr>Montserrat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Nichole Beasley</dc:creator>
  <cp:lastModifiedBy>Duncan Hesketh</cp:lastModifiedBy>
  <cp:revision>59</cp:revision>
  <dcterms:created xsi:type="dcterms:W3CDTF">2023-08-21T22:06:19Z</dcterms:created>
  <dcterms:modified xsi:type="dcterms:W3CDTF">2025-09-23T16:01:11Z</dcterms:modified>
</cp:coreProperties>
</file>