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75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19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AF0280-4F35-427F-BED7-AB60849B9E30}" type="datetimeFigureOut">
              <a:rPr lang="en-US" smtClean="0"/>
              <a:t>10/1/2025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4E1B66-A87D-4C52-9498-C5949FC4331F}" type="slidenum">
              <a:rPr lang="en-US" smtClean="0"/>
              <a:t>‹#›</a:t>
            </a:fld>
            <a:endParaRPr lang="en-US"/>
          </a:p>
        </p:txBody>
      </p:sp>
    </p:spTree>
    <p:extLst>
      <p:ext uri="{BB962C8B-B14F-4D97-AF65-F5344CB8AC3E}">
        <p14:creationId xmlns:p14="http://schemas.microsoft.com/office/powerpoint/2010/main" val="318522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4121521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F1722-AEE9-13BE-3218-32CB430B03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49D92A-FF36-F64A-BF88-3775E402D2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EAB7CD-EAB7-356C-BA47-F3B598532D8E}"/>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5" name="Footer Placeholder 4">
            <a:extLst>
              <a:ext uri="{FF2B5EF4-FFF2-40B4-BE49-F238E27FC236}">
                <a16:creationId xmlns:a16="http://schemas.microsoft.com/office/drawing/2014/main" id="{F4EFF686-760B-D157-4092-DED8349335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064A59-E701-F7FB-0C86-6887DC67F48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625101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E07AD-7BF2-8189-1344-04392EC0E8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73E36F-35BB-7B4C-8717-E31177A18A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C88D18-1E02-DFEF-B8AB-425C40D43325}"/>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5" name="Footer Placeholder 4">
            <a:extLst>
              <a:ext uri="{FF2B5EF4-FFF2-40B4-BE49-F238E27FC236}">
                <a16:creationId xmlns:a16="http://schemas.microsoft.com/office/drawing/2014/main" id="{6FB41B40-1FAC-9270-07C4-0C97CA108B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3F6208-1E4F-6B40-F773-85368A94EF2E}"/>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536589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565683-B756-4F55-B7A5-2226F7C783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531269-8102-758A-43C0-8E471B3206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CA39A2-856F-7740-1117-93DA944F980D}"/>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5" name="Footer Placeholder 4">
            <a:extLst>
              <a:ext uri="{FF2B5EF4-FFF2-40B4-BE49-F238E27FC236}">
                <a16:creationId xmlns:a16="http://schemas.microsoft.com/office/drawing/2014/main" id="{B41697C0-93D3-8094-4AAC-8D4917295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9D94B9-E7A4-0E80-4C1B-5567E18D7E16}"/>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05129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98C1B-95AB-72E3-ACEB-8DEFB1AF4C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41194E-FA1F-F5CB-C6DE-D40B653649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F923AD-9BFE-6ECB-7EBF-A7DC7FCEA3DF}"/>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5" name="Footer Placeholder 4">
            <a:extLst>
              <a:ext uri="{FF2B5EF4-FFF2-40B4-BE49-F238E27FC236}">
                <a16:creationId xmlns:a16="http://schemas.microsoft.com/office/drawing/2014/main" id="{70244AD4-21F8-A3CF-9829-E044D69368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72F815-A28A-2860-2F2C-2CEF9BFE4018}"/>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185819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DF7BC-2D8E-AAFB-48C4-0B7C701541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89363F-A6E3-B0C9-2E6B-4119E09BAE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AD644C-FC2A-38A3-17D3-374D9F6046FF}"/>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5" name="Footer Placeholder 4">
            <a:extLst>
              <a:ext uri="{FF2B5EF4-FFF2-40B4-BE49-F238E27FC236}">
                <a16:creationId xmlns:a16="http://schemas.microsoft.com/office/drawing/2014/main" id="{01F51B49-8409-42DB-94C1-509965D585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C2FAEE-BEAB-2CC9-79C4-642CFB4B822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00782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C8724-C12A-B0DF-A4BB-3BE1676CE1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E49854-CB1D-0C2F-6AEA-C83501CBA5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454B49-4808-E752-3E05-902D72031C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A43EF-9ACE-C501-8171-1B3E06689BD5}"/>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6" name="Footer Placeholder 5">
            <a:extLst>
              <a:ext uri="{FF2B5EF4-FFF2-40B4-BE49-F238E27FC236}">
                <a16:creationId xmlns:a16="http://schemas.microsoft.com/office/drawing/2014/main" id="{1D33B4B4-510D-5522-7A60-73F9C39A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66907C-7575-48AC-9AFF-632D17B4E494}"/>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227602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7054-4BAC-C23A-9384-C31FF38CAE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4F321E-11E0-2298-DA3A-C306844E65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D6374F-4A84-D4FF-A7C9-85D930252D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FE645E-7A34-B70F-8A95-B7385DE588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74274D-FEC5-6F34-36B5-8B007B189E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7CCCC0-D181-D86A-ADBE-CE80E123DD59}"/>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8" name="Footer Placeholder 7">
            <a:extLst>
              <a:ext uri="{FF2B5EF4-FFF2-40B4-BE49-F238E27FC236}">
                <a16:creationId xmlns:a16="http://schemas.microsoft.com/office/drawing/2014/main" id="{5DB1BC72-5E8C-04F5-DC2D-AEBF7AE38C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D39E45-08DD-A82E-6DB7-E0750081C9A1}"/>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24009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F704-53EF-2001-BD0B-10B88C07F7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60FD9B-C2BE-AFCB-F74D-B641380341AC}"/>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4" name="Footer Placeholder 3">
            <a:extLst>
              <a:ext uri="{FF2B5EF4-FFF2-40B4-BE49-F238E27FC236}">
                <a16:creationId xmlns:a16="http://schemas.microsoft.com/office/drawing/2014/main" id="{885D43F7-C81F-0E53-3B88-97CB723A8D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CB3F71-FCD7-6F23-B6BC-48C899CC3E90}"/>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509734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013B9A-6EF6-0D98-2BB6-B4D2DBE49B16}"/>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3" name="Footer Placeholder 2">
            <a:extLst>
              <a:ext uri="{FF2B5EF4-FFF2-40B4-BE49-F238E27FC236}">
                <a16:creationId xmlns:a16="http://schemas.microsoft.com/office/drawing/2014/main" id="{C14A1F64-5E8D-3A38-F6F0-949B69F17A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F999D0-93B3-FA8A-ADCA-5039EEC24C03}"/>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2449575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2BDDB-3ED3-DFD4-C223-46F5417800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48B146-8F3D-5A71-96B0-4579A71BCD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5D6DD0-8769-ABE8-E50C-FC9E0A80E4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C637ED-8050-EA79-8E20-3D5DD5149CAA}"/>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6" name="Footer Placeholder 5">
            <a:extLst>
              <a:ext uri="{FF2B5EF4-FFF2-40B4-BE49-F238E27FC236}">
                <a16:creationId xmlns:a16="http://schemas.microsoft.com/office/drawing/2014/main" id="{B319E5B7-619F-FF84-0403-A2ACFD70F6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118B4C-D64D-4FE8-F9E6-4722CD4592F0}"/>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66184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E1E1D-5CB2-BB5B-A770-75069623FC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E635F8-11EC-AADF-1EA2-14AE782926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DCA0B8-61DF-F78E-BC2D-2EEF0DC18B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1B37B6-0449-4D97-8520-F37627E67F57}"/>
              </a:ext>
            </a:extLst>
          </p:cNvPr>
          <p:cNvSpPr>
            <a:spLocks noGrp="1"/>
          </p:cNvSpPr>
          <p:nvPr>
            <p:ph type="dt" sz="half" idx="10"/>
          </p:nvPr>
        </p:nvSpPr>
        <p:spPr/>
        <p:txBody>
          <a:bodyPr/>
          <a:lstStyle/>
          <a:p>
            <a:fld id="{E988E24D-8787-4E3C-A44F-6052CE4F2033}" type="datetimeFigureOut">
              <a:rPr lang="en-US" smtClean="0"/>
              <a:t>10/1/2025</a:t>
            </a:fld>
            <a:endParaRPr lang="en-US"/>
          </a:p>
        </p:txBody>
      </p:sp>
      <p:sp>
        <p:nvSpPr>
          <p:cNvPr id="6" name="Footer Placeholder 5">
            <a:extLst>
              <a:ext uri="{FF2B5EF4-FFF2-40B4-BE49-F238E27FC236}">
                <a16:creationId xmlns:a16="http://schemas.microsoft.com/office/drawing/2014/main" id="{D388307C-28E9-EA87-A087-B40C77C9B3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48EDC8-CBD6-75DC-5E65-325E1229095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416424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4FBDD8-B64B-4402-FC2F-79AB0C2537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262E32-8C88-187C-C13E-60D8D4E4CF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D341FC-F57B-4FA0-8E15-2B3D3A466C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8E24D-8787-4E3C-A44F-6052CE4F2033}" type="datetimeFigureOut">
              <a:rPr lang="en-US" smtClean="0"/>
              <a:t>10/1/2025</a:t>
            </a:fld>
            <a:endParaRPr lang="en-US"/>
          </a:p>
        </p:txBody>
      </p:sp>
      <p:sp>
        <p:nvSpPr>
          <p:cNvPr id="5" name="Footer Placeholder 4">
            <a:extLst>
              <a:ext uri="{FF2B5EF4-FFF2-40B4-BE49-F238E27FC236}">
                <a16:creationId xmlns:a16="http://schemas.microsoft.com/office/drawing/2014/main" id="{A1DB3845-063D-246F-45B0-6ECAB5A007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0E5F44-BE39-B284-3A2C-7FD9D37028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FD527-3482-453A-BDAD-66E1ACFA3EA9}" type="slidenum">
              <a:rPr lang="en-US" smtClean="0"/>
              <a:t>‹#›</a:t>
            </a:fld>
            <a:endParaRPr lang="en-US"/>
          </a:p>
        </p:txBody>
      </p:sp>
    </p:spTree>
    <p:extLst>
      <p:ext uri="{BB962C8B-B14F-4D97-AF65-F5344CB8AC3E}">
        <p14:creationId xmlns:p14="http://schemas.microsoft.com/office/powerpoint/2010/main" val="3975387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s://youtu.be/pN6U8zTC0QQ" TargetMode="External"/><Relationship Id="rId4" Type="http://schemas.openxmlformats.org/officeDocument/2006/relationships/hyperlink" Target="https://youtu.be/bVS25Hi1iu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BE3310E6-CAF6-4F00-FEC5-5513EB15E8B6}"/>
              </a:ext>
            </a:extLst>
          </p:cNvPr>
          <p:cNvPicPr>
            <a:picLocks noChangeAspect="1"/>
          </p:cNvPicPr>
          <p:nvPr/>
        </p:nvPicPr>
        <p:blipFill>
          <a:blip r:embed="rId3">
            <a:extLst>
              <a:ext uri="{28A0092B-C50C-407E-A947-70E740481C1C}">
                <a14:useLocalDpi xmlns:a14="http://schemas.microsoft.com/office/drawing/2010/main" val="0"/>
              </a:ext>
            </a:extLst>
          </a:blip>
          <a:srcRect l="21995" r="21995"/>
          <a:stretch/>
        </p:blipFill>
        <p:spPr>
          <a:xfrm>
            <a:off x="1267542" y="592134"/>
            <a:ext cx="2633648" cy="2643291"/>
          </a:xfrm>
          <a:prstGeom prst="ellipse">
            <a:avLst/>
          </a:prstGeom>
        </p:spPr>
      </p:pic>
      <p:sp>
        <p:nvSpPr>
          <p:cNvPr id="62" name="TextBox 61">
            <a:extLst>
              <a:ext uri="{FF2B5EF4-FFF2-40B4-BE49-F238E27FC236}">
                <a16:creationId xmlns:a16="http://schemas.microsoft.com/office/drawing/2014/main" id="{40D2AC0E-8BFB-401F-9FD6-A4E562C4778D}"/>
              </a:ext>
            </a:extLst>
          </p:cNvPr>
          <p:cNvSpPr txBox="1"/>
          <p:nvPr/>
        </p:nvSpPr>
        <p:spPr>
          <a:xfrm>
            <a:off x="39677" y="5100706"/>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862521" y="586859"/>
            <a:ext cx="7059584" cy="4893647"/>
          </a:xfrm>
          <a:prstGeom prst="rect">
            <a:avLst/>
          </a:prstGeom>
          <a:noFill/>
        </p:spPr>
        <p:txBody>
          <a:bodyPr wrap="square">
            <a:spAutoFit/>
          </a:bodyPr>
          <a:lstStyle/>
          <a:p>
            <a:pPr algn="just">
              <a:buClr>
                <a:srgbClr val="28A6DF"/>
              </a:buClr>
              <a:buSzPct val="120000"/>
            </a:pPr>
            <a:r>
              <a:rPr lang="en-US" sz="1200" b="1" dirty="0">
                <a:solidFill>
                  <a:srgbClr val="00B0F0"/>
                </a:solidFill>
                <a:latin typeface="Montserrat" panose="02000505000000020004" pitchFamily="2" charset="0"/>
                <a:hlinkClick r:id="rId4"/>
              </a:rPr>
              <a:t>Watch Stephen McGown: 6 years captive by Al Qaeda</a:t>
            </a:r>
            <a:endParaRPr lang="en-US" sz="1200" b="1" dirty="0">
              <a:solidFill>
                <a:srgbClr val="00B0F0"/>
              </a:solidFill>
              <a:latin typeface="Montserrat" panose="02000505000000020004" pitchFamily="2" charset="0"/>
            </a:endParaRPr>
          </a:p>
          <a:p>
            <a:pPr algn="just">
              <a:buClr>
                <a:srgbClr val="28A6DF"/>
              </a:buClr>
              <a:buSzPct val="120000"/>
            </a:pPr>
            <a:endParaRPr lang="en-US" sz="1200" b="1" dirty="0">
              <a:solidFill>
                <a:srgbClr val="00B0F0"/>
              </a:solidFill>
              <a:latin typeface="Montserrat" panose="02000505000000020004" pitchFamily="2" charset="0"/>
            </a:endParaRPr>
          </a:p>
          <a:p>
            <a:pPr algn="just">
              <a:buClr>
                <a:srgbClr val="28A6DF"/>
              </a:buClr>
              <a:buSzPct val="120000"/>
            </a:pPr>
            <a:r>
              <a:rPr lang="en-US" sz="1200" b="1" dirty="0">
                <a:solidFill>
                  <a:srgbClr val="0563C1"/>
                </a:solidFill>
                <a:latin typeface="Montserrat" panose="02000505000000020004" pitchFamily="2" charset="0"/>
                <a:hlinkClick r:id="rId5"/>
              </a:rPr>
              <a:t>Watch Stephen McGown: Part 2 of the video</a:t>
            </a:r>
            <a:endParaRPr lang="en-US" sz="1200" b="1" dirty="0">
              <a:solidFill>
                <a:srgbClr val="0070C0"/>
              </a:solidFill>
              <a:latin typeface="Montserrat" panose="02000505000000020004" pitchFamily="2" charset="0"/>
            </a:endParaRPr>
          </a:p>
          <a:p>
            <a:pPr algn="just">
              <a:buClr>
                <a:srgbClr val="28A6DF"/>
              </a:buClr>
              <a:buSzPct val="120000"/>
            </a:pPr>
            <a:endParaRPr lang="en-US" sz="1200" dirty="0">
              <a:solidFill>
                <a:prstClr val="black"/>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000000"/>
                </a:solidFill>
                <a:effectLst/>
                <a:latin typeface="Verdana" panose="020B0604030504040204" pitchFamily="34" charset="0"/>
              </a:rPr>
              <a:t>During Stephen McGown abduction, he was kept far from </a:t>
            </a:r>
            <a:r>
              <a:rPr lang="en-US" sz="1200" b="0" i="0" dirty="0" err="1">
                <a:solidFill>
                  <a:srgbClr val="000000"/>
                </a:solidFill>
                <a:effectLst/>
                <a:latin typeface="Verdana" panose="020B0604030504040204" pitchFamily="34" charset="0"/>
              </a:rPr>
              <a:t>civilisation</a:t>
            </a:r>
            <a:r>
              <a:rPr lang="en-US" sz="1200" b="0" i="0" dirty="0">
                <a:solidFill>
                  <a:srgbClr val="000000"/>
                </a:solidFill>
                <a:effectLst/>
                <a:latin typeface="Verdana" panose="020B0604030504040204" pitchFamily="34" charset="0"/>
              </a:rPr>
              <a:t>, deep in the Sahara, away from the searching eyes of French surveillance planes and drones. He was allowed limited communication with his family in the first six months of his captivity.</a:t>
            </a:r>
          </a:p>
          <a:p>
            <a:pPr marL="174625" indent="-174625" algn="just">
              <a:buClr>
                <a:srgbClr val="28A6DF"/>
              </a:buClr>
              <a:buSzPct val="120000"/>
              <a:buFont typeface="Montserrat" panose="00000500000000000000" pitchFamily="50" charset="0"/>
              <a:buChar char="›"/>
            </a:pPr>
            <a:endParaRPr lang="en-US" sz="1200" dirty="0">
              <a:solidFill>
                <a:srgbClr val="000000"/>
              </a:solidFill>
              <a:latin typeface="Verdana" panose="020B0604030504040204" pitchFamily="34" charset="0"/>
            </a:endParaRPr>
          </a:p>
          <a:p>
            <a:pPr marL="174625" indent="-174625" algn="just">
              <a:buClr>
                <a:srgbClr val="28A6DF"/>
              </a:buClr>
              <a:buSzPct val="120000"/>
              <a:buFont typeface="Montserrat" panose="00000500000000000000" pitchFamily="50" charset="0"/>
              <a:buChar char="›"/>
            </a:pPr>
            <a:r>
              <a:rPr lang="en-US" sz="1200" b="0" i="0" dirty="0">
                <a:solidFill>
                  <a:srgbClr val="000000"/>
                </a:solidFill>
                <a:effectLst/>
                <a:latin typeface="Verdana" panose="020B0604030504040204" pitchFamily="34" charset="0"/>
              </a:rPr>
              <a:t>Living outdoors in harsh conditions meant that he had to acquire a variety of new skills including how to protect himself from the elements as well as how to communicate across language and cultural boundaries. </a:t>
            </a:r>
          </a:p>
          <a:p>
            <a:pPr marL="174625" indent="-174625" algn="just">
              <a:buClr>
                <a:srgbClr val="28A6DF"/>
              </a:buClr>
              <a:buSzPct val="120000"/>
              <a:buFont typeface="Montserrat" panose="00000500000000000000" pitchFamily="50" charset="0"/>
              <a:buChar char="›"/>
            </a:pPr>
            <a:endParaRPr lang="en-US" sz="1200" dirty="0">
              <a:solidFill>
                <a:srgbClr val="000000"/>
              </a:solidFill>
              <a:latin typeface="Verdana" panose="020B0604030504040204" pitchFamily="34" charset="0"/>
            </a:endParaRPr>
          </a:p>
          <a:p>
            <a:pPr marL="174625" indent="-174625" algn="just">
              <a:buClr>
                <a:srgbClr val="28A6DF"/>
              </a:buClr>
              <a:buSzPct val="120000"/>
              <a:buFont typeface="Montserrat" panose="00000500000000000000" pitchFamily="50" charset="0"/>
              <a:buChar char="›"/>
            </a:pPr>
            <a:r>
              <a:rPr lang="en-US" sz="1200" b="0" i="0" dirty="0">
                <a:solidFill>
                  <a:srgbClr val="000000"/>
                </a:solidFill>
                <a:effectLst/>
                <a:latin typeface="Verdana" panose="020B0604030504040204" pitchFamily="34" charset="0"/>
              </a:rPr>
              <a:t>But most of all he learnt how to stay alive; remain positive and be present when everything was stacked against him.</a:t>
            </a:r>
          </a:p>
          <a:p>
            <a:pPr algn="just">
              <a:buClr>
                <a:srgbClr val="28A6DF"/>
              </a:buClr>
              <a:buSzPct val="120000"/>
            </a:pPr>
            <a:endParaRPr lang="en-US" sz="1200" dirty="0">
              <a:solidFill>
                <a:srgbClr val="000000"/>
              </a:solidFill>
              <a:latin typeface="Montserrat" panose="00000500000000000000"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000000"/>
                </a:solidFill>
                <a:effectLst/>
                <a:latin typeface="Verdana" panose="020B0604030504040204" pitchFamily="34" charset="0"/>
              </a:rPr>
              <a:t>Stephen’s talk is a story about resilience and overcoming adversity amidst harsh weather conditions, a different culture, language and religion.</a:t>
            </a:r>
            <a:endParaRPr lang="en-US" sz="1200" dirty="0">
              <a:solidFill>
                <a:srgbClr val="000000"/>
              </a:solidFill>
              <a:latin typeface="Verdana" panose="020B0604030504040204" pitchFamily="34" charset="0"/>
            </a:endParaRPr>
          </a:p>
          <a:p>
            <a:pPr algn="just">
              <a:buClr>
                <a:srgbClr val="28A6DF"/>
              </a:buClr>
              <a:buSzPct val="120000"/>
            </a:pPr>
            <a:endParaRPr lang="en-US" sz="1200" b="1" dirty="0">
              <a:latin typeface="Montserrat" panose="00000500000000000000" pitchFamily="2" charset="0"/>
            </a:endParaRPr>
          </a:p>
          <a:p>
            <a:pPr algn="just">
              <a:buClr>
                <a:srgbClr val="28A6DF"/>
              </a:buClr>
              <a:buSzPct val="120000"/>
            </a:pPr>
            <a:r>
              <a:rPr lang="en-US" sz="1200" b="1" dirty="0">
                <a:latin typeface="Montserrat" panose="00000500000000000000" pitchFamily="2" charset="0"/>
              </a:rPr>
              <a:t>Key Takeaways: </a:t>
            </a:r>
          </a:p>
          <a:p>
            <a:pPr algn="l"/>
            <a:r>
              <a:rPr lang="en-US" sz="1200" b="0" i="0" dirty="0">
                <a:solidFill>
                  <a:srgbClr val="000000"/>
                </a:solidFill>
                <a:effectLst/>
                <a:latin typeface="Verdana" panose="020B0604030504040204" pitchFamily="34" charset="0"/>
              </a:rPr>
              <a:t>An unexpected turn of events crushed his lifelong dream. En route home, Stephen was abducted by Al Qaeda and held hostage in Mali for almost 6 years.</a:t>
            </a:r>
            <a:endParaRPr lang="en-US" sz="1200" dirty="0">
              <a:solidFill>
                <a:srgbClr val="000000"/>
              </a:solidFill>
              <a:latin typeface="Verdana" panose="020B0604030504040204" pitchFamily="34" charset="0"/>
            </a:endParaRPr>
          </a:p>
          <a:p>
            <a:pPr algn="l"/>
            <a:endParaRPr lang="en-US" sz="1200" dirty="0">
              <a:solidFill>
                <a:srgbClr val="000000"/>
              </a:solidFill>
              <a:latin typeface="Georgia" panose="02040502050405020303" pitchFamily="18" charset="0"/>
            </a:endParaRPr>
          </a:p>
          <a:p>
            <a:pPr algn="just">
              <a:buClr>
                <a:srgbClr val="28A6DF"/>
              </a:buClr>
              <a:buSzPct val="120000"/>
            </a:pPr>
            <a:r>
              <a:rPr lang="en-US" sz="1200" b="1" dirty="0">
                <a:latin typeface="Montserrat" panose="00000500000000000000" pitchFamily="2" charset="0"/>
              </a:rPr>
              <a:t>Most Popular Keynote Topics</a:t>
            </a:r>
          </a:p>
          <a:p>
            <a:pPr marL="174625" indent="-174625" algn="just">
              <a:buClr>
                <a:srgbClr val="28A6DF"/>
              </a:buClr>
              <a:buSzPct val="120000"/>
              <a:buFont typeface="Montserrat" panose="00000500000000000000" pitchFamily="50" charset="0"/>
              <a:buChar char="›"/>
            </a:pPr>
            <a:endParaRPr lang="en-US" sz="1200" dirty="0">
              <a:latin typeface="Montserrat" panose="00000500000000000000" pitchFamily="2" charset="0"/>
            </a:endParaRPr>
          </a:p>
          <a:p>
            <a:pPr marL="174625" indent="-174625">
              <a:buClr>
                <a:srgbClr val="28A6DF"/>
              </a:buClr>
              <a:buSzPct val="120000"/>
              <a:buFont typeface="Montserrat" panose="00000500000000000000" pitchFamily="50" charset="0"/>
              <a:buChar char="›"/>
            </a:pPr>
            <a:r>
              <a:rPr lang="en-US" sz="1200" b="0" i="0" dirty="0">
                <a:solidFill>
                  <a:srgbClr val="000000"/>
                </a:solidFill>
                <a:effectLst/>
                <a:latin typeface="Montserrat" panose="00000500000000000000" pitchFamily="2" charset="0"/>
              </a:rPr>
              <a:t>Inspiration</a:t>
            </a:r>
          </a:p>
        </p:txBody>
      </p:sp>
      <p:sp>
        <p:nvSpPr>
          <p:cNvPr id="12" name="Title 1">
            <a:extLst>
              <a:ext uri="{FF2B5EF4-FFF2-40B4-BE49-F238E27FC236}">
                <a16:creationId xmlns:a16="http://schemas.microsoft.com/office/drawing/2014/main" id="{81E9C843-D5FA-457E-B926-84EBA9EEFF56}"/>
              </a:ext>
            </a:extLst>
          </p:cNvPr>
          <p:cNvSpPr txBox="1">
            <a:spLocks/>
          </p:cNvSpPr>
          <p:nvPr/>
        </p:nvSpPr>
        <p:spPr>
          <a:xfrm>
            <a:off x="269895" y="3190934"/>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a:latin typeface="LEMON MILK" panose="00000500000000000000" pitchFamily="50" charset="0"/>
              </a:rPr>
              <a:t>STEPHEN MCGOWN</a:t>
            </a:r>
          </a:p>
          <a:p>
            <a:pPr algn="ctr"/>
            <a:r>
              <a:rPr lang="en-US" sz="1600" dirty="0">
                <a:solidFill>
                  <a:schemeClr val="tx1"/>
                </a:solidFill>
                <a:latin typeface="Montserrat" panose="02000505000000020004" pitchFamily="2" charset="0"/>
              </a:rPr>
              <a:t>Inspirational Motivation Speaker</a:t>
            </a:r>
            <a:endParaRPr lang="en-US" dirty="0">
              <a:solidFill>
                <a:schemeClr val="tx1"/>
              </a:solidFill>
              <a:latin typeface="Montserrat" panose="02000505000000020004" pitchFamily="2" charset="0"/>
            </a:endParaRPr>
          </a:p>
        </p:txBody>
      </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450363" y="4273956"/>
            <a:ext cx="422611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18">
            <a:extLst>
              <a:ext uri="{FF2B5EF4-FFF2-40B4-BE49-F238E27FC236}">
                <a16:creationId xmlns:a16="http://schemas.microsoft.com/office/drawing/2014/main" id="{45FCC3F6-A60F-24F8-6204-AE6A8176BA81}"/>
              </a:ext>
            </a:extLst>
          </p:cNvPr>
          <p:cNvSpPr txBox="1"/>
          <p:nvPr/>
        </p:nvSpPr>
        <p:spPr>
          <a:xfrm>
            <a:off x="760218" y="4792518"/>
            <a:ext cx="3606401" cy="5078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i="1" dirty="0">
                <a:latin typeface="Montserrat" panose="00000500000000000000" pitchFamily="50" charset="0"/>
              </a:rPr>
              <a:t>*Client is responsible for round-trip airfare, ground transportation in event city, hotel accommodations and incidentals for up to two nights</a:t>
            </a:r>
          </a:p>
        </p:txBody>
      </p:sp>
      <p:pic>
        <p:nvPicPr>
          <p:cNvPr id="8" name="Picture 7">
            <a:extLst>
              <a:ext uri="{FF2B5EF4-FFF2-40B4-BE49-F238E27FC236}">
                <a16:creationId xmlns:a16="http://schemas.microsoft.com/office/drawing/2014/main" id="{6A9C7947-A974-F873-2A21-001B8A550E49}"/>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227118" y="5312488"/>
            <a:ext cx="902286" cy="1388132"/>
          </a:xfrm>
          <a:prstGeom prst="rect">
            <a:avLst/>
          </a:prstGeom>
        </p:spPr>
      </p:pic>
    </p:spTree>
    <p:extLst>
      <p:ext uri="{BB962C8B-B14F-4D97-AF65-F5344CB8AC3E}">
        <p14:creationId xmlns:p14="http://schemas.microsoft.com/office/powerpoint/2010/main" val="250900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3696</TotalTime>
  <Words>214</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Georgia</vt:lpstr>
      <vt:lpstr>LEMON MILK</vt:lpstr>
      <vt:lpstr>Montserrat</vt:lpstr>
      <vt:lpstr>Verdana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Nichole Beasley</dc:creator>
  <cp:lastModifiedBy>Duncan Hesketh</cp:lastModifiedBy>
  <cp:revision>32</cp:revision>
  <dcterms:created xsi:type="dcterms:W3CDTF">2023-08-21T22:06:19Z</dcterms:created>
  <dcterms:modified xsi:type="dcterms:W3CDTF">2025-10-01T17:46:59Z</dcterms:modified>
</cp:coreProperties>
</file>